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9" r:id="rId1"/>
  </p:sldMasterIdLst>
  <p:notesMasterIdLst>
    <p:notesMasterId r:id="rId54"/>
  </p:notesMasterIdLst>
  <p:sldIdLst>
    <p:sldId id="256" r:id="rId2"/>
    <p:sldId id="258" r:id="rId3"/>
    <p:sldId id="260" r:id="rId4"/>
    <p:sldId id="261" r:id="rId5"/>
    <p:sldId id="257" r:id="rId6"/>
    <p:sldId id="259" r:id="rId7"/>
    <p:sldId id="262" r:id="rId8"/>
    <p:sldId id="299" r:id="rId9"/>
    <p:sldId id="313" r:id="rId10"/>
    <p:sldId id="312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351" r:id="rId20"/>
    <p:sldId id="353" r:id="rId21"/>
    <p:sldId id="354" r:id="rId22"/>
    <p:sldId id="352" r:id="rId23"/>
    <p:sldId id="355" r:id="rId24"/>
    <p:sldId id="356" r:id="rId25"/>
    <p:sldId id="359" r:id="rId26"/>
    <p:sldId id="360" r:id="rId27"/>
    <p:sldId id="362" r:id="rId28"/>
    <p:sldId id="363" r:id="rId29"/>
    <p:sldId id="306" r:id="rId30"/>
    <p:sldId id="303" r:id="rId31"/>
    <p:sldId id="323" r:id="rId32"/>
    <p:sldId id="329" r:id="rId33"/>
    <p:sldId id="330" r:id="rId34"/>
    <p:sldId id="331" r:id="rId35"/>
    <p:sldId id="332" r:id="rId36"/>
    <p:sldId id="333" r:id="rId37"/>
    <p:sldId id="334" r:id="rId38"/>
    <p:sldId id="325" r:id="rId39"/>
    <p:sldId id="335" r:id="rId40"/>
    <p:sldId id="338" r:id="rId41"/>
    <p:sldId id="344" r:id="rId42"/>
    <p:sldId id="343" r:id="rId43"/>
    <p:sldId id="345" r:id="rId44"/>
    <p:sldId id="346" r:id="rId45"/>
    <p:sldId id="339" r:id="rId46"/>
    <p:sldId id="337" r:id="rId47"/>
    <p:sldId id="347" r:id="rId48"/>
    <p:sldId id="326" r:id="rId49"/>
    <p:sldId id="348" r:id="rId50"/>
    <p:sldId id="327" r:id="rId51"/>
    <p:sldId id="349" r:id="rId52"/>
    <p:sldId id="364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B4C164F-652C-A342-B040-BF394D388B2F}">
          <p14:sldIdLst>
            <p14:sldId id="256"/>
            <p14:sldId id="258"/>
            <p14:sldId id="260"/>
            <p14:sldId id="261"/>
            <p14:sldId id="257"/>
            <p14:sldId id="259"/>
            <p14:sldId id="262"/>
            <p14:sldId id="299"/>
            <p14:sldId id="313"/>
            <p14:sldId id="312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51"/>
            <p14:sldId id="353"/>
            <p14:sldId id="354"/>
            <p14:sldId id="352"/>
            <p14:sldId id="355"/>
            <p14:sldId id="356"/>
            <p14:sldId id="359"/>
            <p14:sldId id="360"/>
            <p14:sldId id="362"/>
            <p14:sldId id="363"/>
            <p14:sldId id="306"/>
            <p14:sldId id="303"/>
            <p14:sldId id="323"/>
            <p14:sldId id="329"/>
            <p14:sldId id="330"/>
            <p14:sldId id="331"/>
            <p14:sldId id="332"/>
            <p14:sldId id="333"/>
            <p14:sldId id="334"/>
            <p14:sldId id="325"/>
            <p14:sldId id="335"/>
            <p14:sldId id="338"/>
            <p14:sldId id="344"/>
            <p14:sldId id="343"/>
            <p14:sldId id="345"/>
            <p14:sldId id="346"/>
            <p14:sldId id="339"/>
            <p14:sldId id="337"/>
            <p14:sldId id="347"/>
            <p14:sldId id="326"/>
            <p14:sldId id="348"/>
            <p14:sldId id="327"/>
            <p14:sldId id="349"/>
            <p14:sldId id="364"/>
          </p14:sldIdLst>
        </p14:section>
        <p14:section name="Untitled Section" id="{DF1AB14D-196A-2D45-B6A8-FDFB4D03C0EA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47"/>
    <p:restoredTop sz="81481"/>
  </p:normalViewPr>
  <p:slideViewPr>
    <p:cSldViewPr snapToGrid="0" snapToObjects="1">
      <p:cViewPr varScale="1">
        <p:scale>
          <a:sx n="102" d="100"/>
          <a:sy n="102" d="100"/>
        </p:scale>
        <p:origin x="728" y="184"/>
      </p:cViewPr>
      <p:guideLst/>
    </p:cSldViewPr>
  </p:slideViewPr>
  <p:outlineViewPr>
    <p:cViewPr>
      <p:scale>
        <a:sx n="33" d="100"/>
        <a:sy n="33" d="100"/>
      </p:scale>
      <p:origin x="0" y="-544"/>
    </p:cViewPr>
  </p:outlin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ladislav Yotkov" userId="8cbd7549-966c-4431-b561-10f64b96acac" providerId="ADAL" clId="{C536659C-53D2-A64E-8BA3-79F22BF5675B}"/>
    <pc:docChg chg="modSld">
      <pc:chgData name="Vladislav Yotkov" userId="8cbd7549-966c-4431-b561-10f64b96acac" providerId="ADAL" clId="{C536659C-53D2-A64E-8BA3-79F22BF5675B}" dt="2022-03-21T21:26:54.552" v="1" actId="2711"/>
      <pc:docMkLst>
        <pc:docMk/>
      </pc:docMkLst>
      <pc:sldChg chg="modSp mod">
        <pc:chgData name="Vladislav Yotkov" userId="8cbd7549-966c-4431-b561-10f64b96acac" providerId="ADAL" clId="{C536659C-53D2-A64E-8BA3-79F22BF5675B}" dt="2022-03-21T21:26:44.465" v="0" actId="2711"/>
        <pc:sldMkLst>
          <pc:docMk/>
          <pc:sldMk cId="2259328265" sldId="338"/>
        </pc:sldMkLst>
        <pc:spChg chg="mod">
          <ac:chgData name="Vladislav Yotkov" userId="8cbd7549-966c-4431-b561-10f64b96acac" providerId="ADAL" clId="{C536659C-53D2-A64E-8BA3-79F22BF5675B}" dt="2022-03-21T21:26:44.465" v="0" actId="2711"/>
          <ac:spMkLst>
            <pc:docMk/>
            <pc:sldMk cId="2259328265" sldId="338"/>
            <ac:spMk id="2" creationId="{4163F1FB-84CA-2B4E-A468-A7BC4427B649}"/>
          </ac:spMkLst>
        </pc:spChg>
        <pc:spChg chg="mod">
          <ac:chgData name="Vladislav Yotkov" userId="8cbd7549-966c-4431-b561-10f64b96acac" providerId="ADAL" clId="{C536659C-53D2-A64E-8BA3-79F22BF5675B}" dt="2022-03-21T21:26:44.465" v="0" actId="2711"/>
          <ac:spMkLst>
            <pc:docMk/>
            <pc:sldMk cId="2259328265" sldId="338"/>
            <ac:spMk id="4" creationId="{F90B5B7B-0584-1D49-B58E-DAD198DCB196}"/>
          </ac:spMkLst>
        </pc:spChg>
        <pc:spChg chg="mod">
          <ac:chgData name="Vladislav Yotkov" userId="8cbd7549-966c-4431-b561-10f64b96acac" providerId="ADAL" clId="{C536659C-53D2-A64E-8BA3-79F22BF5675B}" dt="2022-03-21T21:26:44.465" v="0" actId="2711"/>
          <ac:spMkLst>
            <pc:docMk/>
            <pc:sldMk cId="2259328265" sldId="338"/>
            <ac:spMk id="5" creationId="{3CB6E3BE-BAB6-C443-BBB5-602BA999C6EE}"/>
          </ac:spMkLst>
        </pc:spChg>
        <pc:spChg chg="mod">
          <ac:chgData name="Vladislav Yotkov" userId="8cbd7549-966c-4431-b561-10f64b96acac" providerId="ADAL" clId="{C536659C-53D2-A64E-8BA3-79F22BF5675B}" dt="2022-03-21T21:26:44.465" v="0" actId="2711"/>
          <ac:spMkLst>
            <pc:docMk/>
            <pc:sldMk cId="2259328265" sldId="338"/>
            <ac:spMk id="6" creationId="{7B01D11B-4C2F-A946-8606-24B6683394B0}"/>
          </ac:spMkLst>
        </pc:spChg>
        <pc:spChg chg="mod">
          <ac:chgData name="Vladislav Yotkov" userId="8cbd7549-966c-4431-b561-10f64b96acac" providerId="ADAL" clId="{C536659C-53D2-A64E-8BA3-79F22BF5675B}" dt="2022-03-21T21:26:44.465" v="0" actId="2711"/>
          <ac:spMkLst>
            <pc:docMk/>
            <pc:sldMk cId="2259328265" sldId="338"/>
            <ac:spMk id="7" creationId="{AAEEE9EA-2F01-D240-AD6F-FBCB6D9D1FCF}"/>
          </ac:spMkLst>
        </pc:spChg>
        <pc:spChg chg="mod">
          <ac:chgData name="Vladislav Yotkov" userId="8cbd7549-966c-4431-b561-10f64b96acac" providerId="ADAL" clId="{C536659C-53D2-A64E-8BA3-79F22BF5675B}" dt="2022-03-21T21:26:44.465" v="0" actId="2711"/>
          <ac:spMkLst>
            <pc:docMk/>
            <pc:sldMk cId="2259328265" sldId="338"/>
            <ac:spMk id="13" creationId="{12DB4615-C782-7A4B-887F-263F67C0DB48}"/>
          </ac:spMkLst>
        </pc:spChg>
        <pc:spChg chg="mod">
          <ac:chgData name="Vladislav Yotkov" userId="8cbd7549-966c-4431-b561-10f64b96acac" providerId="ADAL" clId="{C536659C-53D2-A64E-8BA3-79F22BF5675B}" dt="2022-03-21T21:26:44.465" v="0" actId="2711"/>
          <ac:spMkLst>
            <pc:docMk/>
            <pc:sldMk cId="2259328265" sldId="338"/>
            <ac:spMk id="14" creationId="{4E20FCE3-DE91-284B-8EF8-A07C1EAA3308}"/>
          </ac:spMkLst>
        </pc:spChg>
        <pc:spChg chg="mod">
          <ac:chgData name="Vladislav Yotkov" userId="8cbd7549-966c-4431-b561-10f64b96acac" providerId="ADAL" clId="{C536659C-53D2-A64E-8BA3-79F22BF5675B}" dt="2022-03-21T21:26:44.465" v="0" actId="2711"/>
          <ac:spMkLst>
            <pc:docMk/>
            <pc:sldMk cId="2259328265" sldId="338"/>
            <ac:spMk id="15" creationId="{FA898148-5E1F-0A4B-B2C1-DA9AA4F8FF8D}"/>
          </ac:spMkLst>
        </pc:spChg>
        <pc:spChg chg="mod">
          <ac:chgData name="Vladislav Yotkov" userId="8cbd7549-966c-4431-b561-10f64b96acac" providerId="ADAL" clId="{C536659C-53D2-A64E-8BA3-79F22BF5675B}" dt="2022-03-21T21:26:44.465" v="0" actId="2711"/>
          <ac:spMkLst>
            <pc:docMk/>
            <pc:sldMk cId="2259328265" sldId="338"/>
            <ac:spMk id="17" creationId="{38FC5AA7-F6D7-6849-8007-E35CC263CAC9}"/>
          </ac:spMkLst>
        </pc:spChg>
        <pc:spChg chg="mod">
          <ac:chgData name="Vladislav Yotkov" userId="8cbd7549-966c-4431-b561-10f64b96acac" providerId="ADAL" clId="{C536659C-53D2-A64E-8BA3-79F22BF5675B}" dt="2022-03-21T21:26:44.465" v="0" actId="2711"/>
          <ac:spMkLst>
            <pc:docMk/>
            <pc:sldMk cId="2259328265" sldId="338"/>
            <ac:spMk id="20" creationId="{4DC4B8BB-8915-914E-A476-C05489A9C62B}"/>
          </ac:spMkLst>
        </pc:spChg>
        <pc:spChg chg="mod">
          <ac:chgData name="Vladislav Yotkov" userId="8cbd7549-966c-4431-b561-10f64b96acac" providerId="ADAL" clId="{C536659C-53D2-A64E-8BA3-79F22BF5675B}" dt="2022-03-21T21:26:44.465" v="0" actId="2711"/>
          <ac:spMkLst>
            <pc:docMk/>
            <pc:sldMk cId="2259328265" sldId="338"/>
            <ac:spMk id="24" creationId="{6406D0BD-EEB3-D243-971A-CEECD49561F5}"/>
          </ac:spMkLst>
        </pc:spChg>
        <pc:spChg chg="mod">
          <ac:chgData name="Vladislav Yotkov" userId="8cbd7549-966c-4431-b561-10f64b96acac" providerId="ADAL" clId="{C536659C-53D2-A64E-8BA3-79F22BF5675B}" dt="2022-03-21T21:26:44.465" v="0" actId="2711"/>
          <ac:spMkLst>
            <pc:docMk/>
            <pc:sldMk cId="2259328265" sldId="338"/>
            <ac:spMk id="26" creationId="{CBEB03BF-6B97-D746-8C8C-9F5E5B438CBA}"/>
          </ac:spMkLst>
        </pc:spChg>
        <pc:spChg chg="mod">
          <ac:chgData name="Vladislav Yotkov" userId="8cbd7549-966c-4431-b561-10f64b96acac" providerId="ADAL" clId="{C536659C-53D2-A64E-8BA3-79F22BF5675B}" dt="2022-03-21T21:26:44.465" v="0" actId="2711"/>
          <ac:spMkLst>
            <pc:docMk/>
            <pc:sldMk cId="2259328265" sldId="338"/>
            <ac:spMk id="28" creationId="{FE585FE3-F512-5A48-B570-87FC3027EC63}"/>
          </ac:spMkLst>
        </pc:spChg>
      </pc:sldChg>
      <pc:sldChg chg="modSp mod">
        <pc:chgData name="Vladislav Yotkov" userId="8cbd7549-966c-4431-b561-10f64b96acac" providerId="ADAL" clId="{C536659C-53D2-A64E-8BA3-79F22BF5675B}" dt="2022-03-21T21:26:54.552" v="1" actId="2711"/>
        <pc:sldMkLst>
          <pc:docMk/>
          <pc:sldMk cId="2358262577" sldId="344"/>
        </pc:sldMkLst>
        <pc:spChg chg="mod">
          <ac:chgData name="Vladislav Yotkov" userId="8cbd7549-966c-4431-b561-10f64b96acac" providerId="ADAL" clId="{C536659C-53D2-A64E-8BA3-79F22BF5675B}" dt="2022-03-21T21:26:54.552" v="1" actId="2711"/>
          <ac:spMkLst>
            <pc:docMk/>
            <pc:sldMk cId="2358262577" sldId="344"/>
            <ac:spMk id="2" creationId="{54DFC2B6-BD96-F34C-B659-32137B7A3489}"/>
          </ac:spMkLst>
        </pc:spChg>
        <pc:spChg chg="mod">
          <ac:chgData name="Vladislav Yotkov" userId="8cbd7549-966c-4431-b561-10f64b96acac" providerId="ADAL" clId="{C536659C-53D2-A64E-8BA3-79F22BF5675B}" dt="2022-03-21T21:26:54.552" v="1" actId="2711"/>
          <ac:spMkLst>
            <pc:docMk/>
            <pc:sldMk cId="2358262577" sldId="344"/>
            <ac:spMk id="4" creationId="{686EA164-4739-DF45-AE0A-8EB3BD1829E5}"/>
          </ac:spMkLst>
        </pc:spChg>
        <pc:spChg chg="mod">
          <ac:chgData name="Vladislav Yotkov" userId="8cbd7549-966c-4431-b561-10f64b96acac" providerId="ADAL" clId="{C536659C-53D2-A64E-8BA3-79F22BF5675B}" dt="2022-03-21T21:26:54.552" v="1" actId="2711"/>
          <ac:spMkLst>
            <pc:docMk/>
            <pc:sldMk cId="2358262577" sldId="344"/>
            <ac:spMk id="8" creationId="{BE090C10-D38D-9D4E-9456-86326FA612AA}"/>
          </ac:spMkLst>
        </pc:spChg>
        <pc:spChg chg="mod">
          <ac:chgData name="Vladislav Yotkov" userId="8cbd7549-966c-4431-b561-10f64b96acac" providerId="ADAL" clId="{C536659C-53D2-A64E-8BA3-79F22BF5675B}" dt="2022-03-21T21:26:54.552" v="1" actId="2711"/>
          <ac:spMkLst>
            <pc:docMk/>
            <pc:sldMk cId="2358262577" sldId="344"/>
            <ac:spMk id="9" creationId="{18CF2E24-3DB3-A145-8970-FE521867BE34}"/>
          </ac:spMkLst>
        </pc:spChg>
        <pc:spChg chg="mod">
          <ac:chgData name="Vladislav Yotkov" userId="8cbd7549-966c-4431-b561-10f64b96acac" providerId="ADAL" clId="{C536659C-53D2-A64E-8BA3-79F22BF5675B}" dt="2022-03-21T21:26:54.552" v="1" actId="2711"/>
          <ac:spMkLst>
            <pc:docMk/>
            <pc:sldMk cId="2358262577" sldId="344"/>
            <ac:spMk id="12" creationId="{617061A0-AC73-3644-A401-7B089381440C}"/>
          </ac:spMkLst>
        </pc:spChg>
        <pc:spChg chg="mod">
          <ac:chgData name="Vladislav Yotkov" userId="8cbd7549-966c-4431-b561-10f64b96acac" providerId="ADAL" clId="{C536659C-53D2-A64E-8BA3-79F22BF5675B}" dt="2022-03-21T21:26:54.552" v="1" actId="2711"/>
          <ac:spMkLst>
            <pc:docMk/>
            <pc:sldMk cId="2358262577" sldId="344"/>
            <ac:spMk id="15" creationId="{92527CA7-5E71-0C49-9258-CC0970D39E2D}"/>
          </ac:spMkLst>
        </pc:spChg>
        <pc:spChg chg="mod">
          <ac:chgData name="Vladislav Yotkov" userId="8cbd7549-966c-4431-b561-10f64b96acac" providerId="ADAL" clId="{C536659C-53D2-A64E-8BA3-79F22BF5675B}" dt="2022-03-21T21:26:54.552" v="1" actId="2711"/>
          <ac:spMkLst>
            <pc:docMk/>
            <pc:sldMk cId="2358262577" sldId="344"/>
            <ac:spMk id="17" creationId="{A9C85A24-5A4B-5B40-941C-647B37FC8EC4}"/>
          </ac:spMkLst>
        </pc:spChg>
        <pc:spChg chg="mod">
          <ac:chgData name="Vladislav Yotkov" userId="8cbd7549-966c-4431-b561-10f64b96acac" providerId="ADAL" clId="{C536659C-53D2-A64E-8BA3-79F22BF5675B}" dt="2022-03-21T21:26:54.552" v="1" actId="2711"/>
          <ac:spMkLst>
            <pc:docMk/>
            <pc:sldMk cId="2358262577" sldId="344"/>
            <ac:spMk id="19" creationId="{893C8F65-0DD6-1A4E-B2FA-54C87E818748}"/>
          </ac:spMkLst>
        </pc:spChg>
        <pc:spChg chg="mod">
          <ac:chgData name="Vladislav Yotkov" userId="8cbd7549-966c-4431-b561-10f64b96acac" providerId="ADAL" clId="{C536659C-53D2-A64E-8BA3-79F22BF5675B}" dt="2022-03-21T21:26:54.552" v="1" actId="2711"/>
          <ac:spMkLst>
            <pc:docMk/>
            <pc:sldMk cId="2358262577" sldId="344"/>
            <ac:spMk id="22" creationId="{D1095B28-C326-2442-A9AB-52D85B5B0D2A}"/>
          </ac:spMkLst>
        </pc:spChg>
      </pc:sldChg>
    </pc:docChg>
  </pc:docChgLst>
  <pc:docChgLst>
    <pc:chgData name="Vladislav Yotkov" userId="8cbd7549-966c-4431-b561-10f64b96acac" providerId="ADAL" clId="{D8AD91D6-52BA-D64A-9CDF-1CF51B0FB314}"/>
    <pc:docChg chg="undo redo custSel addSld delSld modSld sldOrd modSection">
      <pc:chgData name="Vladislav Yotkov" userId="8cbd7549-966c-4431-b561-10f64b96acac" providerId="ADAL" clId="{D8AD91D6-52BA-D64A-9CDF-1CF51B0FB314}" dt="2022-01-23T13:14:47.278" v="6111" actId="20577"/>
      <pc:docMkLst>
        <pc:docMk/>
      </pc:docMkLst>
      <pc:sldChg chg="addSp modSp">
        <pc:chgData name="Vladislav Yotkov" userId="8cbd7549-966c-4431-b561-10f64b96acac" providerId="ADAL" clId="{D8AD91D6-52BA-D64A-9CDF-1CF51B0FB314}" dt="2022-01-10T07:21:56.730" v="173"/>
        <pc:sldMkLst>
          <pc:docMk/>
          <pc:sldMk cId="3609882505" sldId="256"/>
        </pc:sldMkLst>
        <pc:spChg chg="add mod">
          <ac:chgData name="Vladislav Yotkov" userId="8cbd7549-966c-4431-b561-10f64b96acac" providerId="ADAL" clId="{D8AD91D6-52BA-D64A-9CDF-1CF51B0FB314}" dt="2022-01-10T07:21:56.730" v="173"/>
          <ac:spMkLst>
            <pc:docMk/>
            <pc:sldMk cId="3609882505" sldId="256"/>
            <ac:spMk id="2" creationId="{E505E4E4-AD27-4E49-A85F-927F139E9BE6}"/>
          </ac:spMkLst>
        </pc:spChg>
      </pc:sldChg>
      <pc:sldChg chg="addSp modSp mod modNotesTx">
        <pc:chgData name="Vladislav Yotkov" userId="8cbd7549-966c-4431-b561-10f64b96acac" providerId="ADAL" clId="{D8AD91D6-52BA-D64A-9CDF-1CF51B0FB314}" dt="2022-01-23T12:57:41.837" v="6013" actId="2711"/>
        <pc:sldMkLst>
          <pc:docMk/>
          <pc:sldMk cId="453461080" sldId="257"/>
        </pc:sldMkLst>
        <pc:spChg chg="add mod">
          <ac:chgData name="Vladislav Yotkov" userId="8cbd7549-966c-4431-b561-10f64b96acac" providerId="ADAL" clId="{D8AD91D6-52BA-D64A-9CDF-1CF51B0FB314}" dt="2022-01-23T12:57:41.837" v="6013" actId="2711"/>
          <ac:spMkLst>
            <pc:docMk/>
            <pc:sldMk cId="453461080" sldId="257"/>
            <ac:spMk id="2" creationId="{FE1ED28C-C231-4C40-B842-4E96F15DF43B}"/>
          </ac:spMkLst>
        </pc:spChg>
        <pc:spChg chg="add mod">
          <ac:chgData name="Vladislav Yotkov" userId="8cbd7549-966c-4431-b561-10f64b96acac" providerId="ADAL" clId="{D8AD91D6-52BA-D64A-9CDF-1CF51B0FB314}" dt="2022-01-23T12:57:41.837" v="6013" actId="2711"/>
          <ac:spMkLst>
            <pc:docMk/>
            <pc:sldMk cId="453461080" sldId="257"/>
            <ac:spMk id="3" creationId="{3C1F3406-EEF0-E647-B612-3EEFBAF1673C}"/>
          </ac:spMkLst>
        </pc:spChg>
        <pc:spChg chg="mod">
          <ac:chgData name="Vladislav Yotkov" userId="8cbd7549-966c-4431-b561-10f64b96acac" providerId="ADAL" clId="{D8AD91D6-52BA-D64A-9CDF-1CF51B0FB314}" dt="2022-01-23T12:57:41.837" v="6013" actId="2711"/>
          <ac:spMkLst>
            <pc:docMk/>
            <pc:sldMk cId="453461080" sldId="257"/>
            <ac:spMk id="14" creationId="{6FB9322A-CDE3-49B1-8A34-1F8051FC3FD4}"/>
          </ac:spMkLst>
        </pc:spChg>
      </pc:sldChg>
      <pc:sldChg chg="addSp modSp mod modNotesTx">
        <pc:chgData name="Vladislav Yotkov" userId="8cbd7549-966c-4431-b561-10f64b96acac" providerId="ADAL" clId="{D8AD91D6-52BA-D64A-9CDF-1CF51B0FB314}" dt="2022-01-21T21:32:27.539" v="2113" actId="20578"/>
        <pc:sldMkLst>
          <pc:docMk/>
          <pc:sldMk cId="1155111182" sldId="258"/>
        </pc:sldMkLst>
        <pc:spChg chg="mod">
          <ac:chgData name="Vladislav Yotkov" userId="8cbd7549-966c-4431-b561-10f64b96acac" providerId="ADAL" clId="{D8AD91D6-52BA-D64A-9CDF-1CF51B0FB314}" dt="2022-01-10T07:57:49.848" v="505" actId="14100"/>
          <ac:spMkLst>
            <pc:docMk/>
            <pc:sldMk cId="1155111182" sldId="258"/>
            <ac:spMk id="2" creationId="{4E1EDB59-D839-AA4F-8BB1-357445838D56}"/>
          </ac:spMkLst>
        </pc:spChg>
        <pc:spChg chg="mod">
          <ac:chgData name="Vladislav Yotkov" userId="8cbd7549-966c-4431-b561-10f64b96acac" providerId="ADAL" clId="{D8AD91D6-52BA-D64A-9CDF-1CF51B0FB314}" dt="2022-01-21T21:32:27.539" v="2113" actId="20578"/>
          <ac:spMkLst>
            <pc:docMk/>
            <pc:sldMk cId="1155111182" sldId="258"/>
            <ac:spMk id="3" creationId="{9EE71C3A-DA6A-6343-8D07-0FF8FF236D54}"/>
          </ac:spMkLst>
        </pc:spChg>
        <pc:spChg chg="add mod">
          <ac:chgData name="Vladislav Yotkov" userId="8cbd7549-966c-4431-b561-10f64b96acac" providerId="ADAL" clId="{D8AD91D6-52BA-D64A-9CDF-1CF51B0FB314}" dt="2022-01-10T07:21:56.730" v="173"/>
          <ac:spMkLst>
            <pc:docMk/>
            <pc:sldMk cId="1155111182" sldId="258"/>
            <ac:spMk id="4" creationId="{766F1ACA-5767-F249-A8E7-B166D0611B89}"/>
          </ac:spMkLst>
        </pc:spChg>
      </pc:sldChg>
      <pc:sldChg chg="addSp modSp mod modShow">
        <pc:chgData name="Vladislav Yotkov" userId="8cbd7549-966c-4431-b561-10f64b96acac" providerId="ADAL" clId="{D8AD91D6-52BA-D64A-9CDF-1CF51B0FB314}" dt="2022-01-23T12:57:50.368" v="6014" actId="2711"/>
        <pc:sldMkLst>
          <pc:docMk/>
          <pc:sldMk cId="303508743" sldId="259"/>
        </pc:sldMkLst>
        <pc:spChg chg="mod">
          <ac:chgData name="Vladislav Yotkov" userId="8cbd7549-966c-4431-b561-10f64b96acac" providerId="ADAL" clId="{D8AD91D6-52BA-D64A-9CDF-1CF51B0FB314}" dt="2022-01-23T12:57:50.368" v="6014" actId="2711"/>
          <ac:spMkLst>
            <pc:docMk/>
            <pc:sldMk cId="303508743" sldId="259"/>
            <ac:spMk id="2" creationId="{1F973690-6307-454E-9D34-7A616245855B}"/>
          </ac:spMkLst>
        </pc:spChg>
        <pc:spChg chg="add mod">
          <ac:chgData name="Vladislav Yotkov" userId="8cbd7549-966c-4431-b561-10f64b96acac" providerId="ADAL" clId="{D8AD91D6-52BA-D64A-9CDF-1CF51B0FB314}" dt="2022-01-23T12:57:50.368" v="6014" actId="2711"/>
          <ac:spMkLst>
            <pc:docMk/>
            <pc:sldMk cId="303508743" sldId="259"/>
            <ac:spMk id="3" creationId="{A808724F-073B-D341-8BFA-4EE3ADB5EB07}"/>
          </ac:spMkLst>
        </pc:spChg>
      </pc:sldChg>
      <pc:sldChg chg="addSp delSp modSp new mod modClrScheme chgLayout">
        <pc:chgData name="Vladislav Yotkov" userId="8cbd7549-966c-4431-b561-10f64b96acac" providerId="ADAL" clId="{D8AD91D6-52BA-D64A-9CDF-1CF51B0FB314}" dt="2022-01-23T12:57:32.923" v="6011" actId="2711"/>
        <pc:sldMkLst>
          <pc:docMk/>
          <pc:sldMk cId="3688121247" sldId="260"/>
        </pc:sldMkLst>
        <pc:spChg chg="mod">
          <ac:chgData name="Vladislav Yotkov" userId="8cbd7549-966c-4431-b561-10f64b96acac" providerId="ADAL" clId="{D8AD91D6-52BA-D64A-9CDF-1CF51B0FB314}" dt="2022-01-23T12:57:32.923" v="6011" actId="2711"/>
          <ac:spMkLst>
            <pc:docMk/>
            <pc:sldMk cId="3688121247" sldId="260"/>
            <ac:spMk id="2" creationId="{3AC340AB-4354-D543-8432-A02915608EE8}"/>
          </ac:spMkLst>
        </pc:spChg>
        <pc:spChg chg="add del">
          <ac:chgData name="Vladislav Yotkov" userId="8cbd7549-966c-4431-b561-10f64b96acac" providerId="ADAL" clId="{D8AD91D6-52BA-D64A-9CDF-1CF51B0FB314}" dt="2022-01-10T07:32:56.236" v="210" actId="26606"/>
          <ac:spMkLst>
            <pc:docMk/>
            <pc:sldMk cId="3688121247" sldId="260"/>
            <ac:spMk id="3" creationId="{1FB9862F-2540-9D4A-B552-AA5ED3F667CB}"/>
          </ac:spMkLst>
        </pc:spChg>
        <pc:spChg chg="add mod ord">
          <ac:chgData name="Vladislav Yotkov" userId="8cbd7549-966c-4431-b561-10f64b96acac" providerId="ADAL" clId="{D8AD91D6-52BA-D64A-9CDF-1CF51B0FB314}" dt="2022-01-23T12:57:32.923" v="6011" actId="2711"/>
          <ac:spMkLst>
            <pc:docMk/>
            <pc:sldMk cId="3688121247" sldId="260"/>
            <ac:spMk id="4" creationId="{199DA26B-BCBC-9E45-84E4-024EADE18670}"/>
          </ac:spMkLst>
        </pc:spChg>
        <pc:spChg chg="add mod">
          <ac:chgData name="Vladislav Yotkov" userId="8cbd7549-966c-4431-b561-10f64b96acac" providerId="ADAL" clId="{D8AD91D6-52BA-D64A-9CDF-1CF51B0FB314}" dt="2022-01-23T12:57:32.923" v="6011" actId="2711"/>
          <ac:spMkLst>
            <pc:docMk/>
            <pc:sldMk cId="3688121247" sldId="260"/>
            <ac:spMk id="8" creationId="{7A335589-F7A4-9E49-8E46-D00F30601404}"/>
          </ac:spMkLst>
        </pc:spChg>
        <pc:picChg chg="add del mod ord modCrop">
          <ac:chgData name="Vladislav Yotkov" userId="8cbd7549-966c-4431-b561-10f64b96acac" providerId="ADAL" clId="{D8AD91D6-52BA-D64A-9CDF-1CF51B0FB314}" dt="2022-01-10T07:32:52.568" v="208" actId="478"/>
          <ac:picMkLst>
            <pc:docMk/>
            <pc:sldMk cId="3688121247" sldId="260"/>
            <ac:picMk id="5" creationId="{80C80479-FCDA-C547-9034-84B67B078E29}"/>
          </ac:picMkLst>
        </pc:picChg>
        <pc:picChg chg="add mod">
          <ac:chgData name="Vladislav Yotkov" userId="8cbd7549-966c-4431-b561-10f64b96acac" providerId="ADAL" clId="{D8AD91D6-52BA-D64A-9CDF-1CF51B0FB314}" dt="2022-01-10T07:32:32.865" v="205" actId="571"/>
          <ac:picMkLst>
            <pc:docMk/>
            <pc:sldMk cId="3688121247" sldId="260"/>
            <ac:picMk id="6" creationId="{45AB30B4-8BFC-4345-93C0-4685FEA9FE49}"/>
          </ac:picMkLst>
        </pc:picChg>
        <pc:picChg chg="add mod modCrop">
          <ac:chgData name="Vladislav Yotkov" userId="8cbd7549-966c-4431-b561-10f64b96acac" providerId="ADAL" clId="{D8AD91D6-52BA-D64A-9CDF-1CF51B0FB314}" dt="2022-01-10T07:33:10.409" v="213" actId="26606"/>
          <ac:picMkLst>
            <pc:docMk/>
            <pc:sldMk cId="3688121247" sldId="260"/>
            <ac:picMk id="7" creationId="{4CAAE1E4-0D85-5F45-A28A-3A5282D3E4AC}"/>
          </ac:picMkLst>
        </pc:picChg>
      </pc:sldChg>
      <pc:sldChg chg="addSp delSp modSp new mod modClrScheme chgLayout">
        <pc:chgData name="Vladislav Yotkov" userId="8cbd7549-966c-4431-b561-10f64b96acac" providerId="ADAL" clId="{D8AD91D6-52BA-D64A-9CDF-1CF51B0FB314}" dt="2022-01-23T12:57:37.433" v="6012" actId="2711"/>
        <pc:sldMkLst>
          <pc:docMk/>
          <pc:sldMk cId="323603789" sldId="261"/>
        </pc:sldMkLst>
        <pc:spChg chg="del mod">
          <ac:chgData name="Vladislav Yotkov" userId="8cbd7549-966c-4431-b561-10f64b96acac" providerId="ADAL" clId="{D8AD91D6-52BA-D64A-9CDF-1CF51B0FB314}" dt="2022-01-10T07:39:28.839" v="248" actId="26606"/>
          <ac:spMkLst>
            <pc:docMk/>
            <pc:sldMk cId="323603789" sldId="261"/>
            <ac:spMk id="2" creationId="{A245401F-E91F-C044-91CA-6807B874DEE9}"/>
          </ac:spMkLst>
        </pc:spChg>
        <pc:spChg chg="del">
          <ac:chgData name="Vladislav Yotkov" userId="8cbd7549-966c-4431-b561-10f64b96acac" providerId="ADAL" clId="{D8AD91D6-52BA-D64A-9CDF-1CF51B0FB314}" dt="2022-01-10T07:39:28.839" v="248" actId="26606"/>
          <ac:spMkLst>
            <pc:docMk/>
            <pc:sldMk cId="323603789" sldId="261"/>
            <ac:spMk id="3" creationId="{9CC2F9D9-18E2-7B4D-94FE-82DE3F8352C7}"/>
          </ac:spMkLst>
        </pc:spChg>
        <pc:spChg chg="mod ord">
          <ac:chgData name="Vladislav Yotkov" userId="8cbd7549-966c-4431-b561-10f64b96acac" providerId="ADAL" clId="{D8AD91D6-52BA-D64A-9CDF-1CF51B0FB314}" dt="2022-01-23T12:57:37.433" v="6012" actId="2711"/>
          <ac:spMkLst>
            <pc:docMk/>
            <pc:sldMk cId="323603789" sldId="261"/>
            <ac:spMk id="4" creationId="{AFD71A5A-C056-7241-B7E3-016745AC19A8}"/>
          </ac:spMkLst>
        </pc:spChg>
        <pc:spChg chg="add mod">
          <ac:chgData name="Vladislav Yotkov" userId="8cbd7549-966c-4431-b561-10f64b96acac" providerId="ADAL" clId="{D8AD91D6-52BA-D64A-9CDF-1CF51B0FB314}" dt="2022-01-23T12:57:37.433" v="6012" actId="2711"/>
          <ac:spMkLst>
            <pc:docMk/>
            <pc:sldMk cId="323603789" sldId="261"/>
            <ac:spMk id="10" creationId="{33EBDBF4-B7D5-8C4A-8BEA-9EE74C03178A}"/>
          </ac:spMkLst>
        </pc:spChg>
        <pc:spChg chg="add del mod">
          <ac:chgData name="Vladislav Yotkov" userId="8cbd7549-966c-4431-b561-10f64b96acac" providerId="ADAL" clId="{D8AD91D6-52BA-D64A-9CDF-1CF51B0FB314}" dt="2022-01-23T12:57:37.433" v="6012" actId="2711"/>
          <ac:spMkLst>
            <pc:docMk/>
            <pc:sldMk cId="323603789" sldId="261"/>
            <ac:spMk id="71" creationId="{142CF31C-AE05-4470-9013-950C50414541}"/>
          </ac:spMkLst>
        </pc:spChg>
        <pc:spChg chg="add del mod">
          <ac:chgData name="Vladislav Yotkov" userId="8cbd7549-966c-4431-b561-10f64b96acac" providerId="ADAL" clId="{D8AD91D6-52BA-D64A-9CDF-1CF51B0FB314}" dt="2022-01-23T12:57:37.433" v="6012" actId="2711"/>
          <ac:spMkLst>
            <pc:docMk/>
            <pc:sldMk cId="323603789" sldId="261"/>
            <ac:spMk id="73" creationId="{AFEF4746-4858-482B-9270-7338AAF6E181}"/>
          </ac:spMkLst>
        </pc:spChg>
        <pc:spChg chg="add del">
          <ac:chgData name="Vladislav Yotkov" userId="8cbd7549-966c-4431-b561-10f64b96acac" providerId="ADAL" clId="{D8AD91D6-52BA-D64A-9CDF-1CF51B0FB314}" dt="2022-01-10T07:39:54.759" v="251" actId="26606"/>
          <ac:spMkLst>
            <pc:docMk/>
            <pc:sldMk cId="323603789" sldId="261"/>
            <ac:spMk id="137" creationId="{97B60DC5-65BE-48E1-BE33-B85B2C86947C}"/>
          </ac:spMkLst>
        </pc:spChg>
        <pc:picChg chg="add mod">
          <ac:chgData name="Vladislav Yotkov" userId="8cbd7549-966c-4431-b561-10f64b96acac" providerId="ADAL" clId="{D8AD91D6-52BA-D64A-9CDF-1CF51B0FB314}" dt="2022-01-23T12:57:37.433" v="6012" actId="2711"/>
          <ac:picMkLst>
            <pc:docMk/>
            <pc:sldMk cId="323603789" sldId="261"/>
            <ac:picMk id="1026" creationId="{397F5BFA-2292-D347-AE3A-2ADF9498DA43}"/>
          </ac:picMkLst>
        </pc:picChg>
        <pc:picChg chg="add mod ord">
          <ac:chgData name="Vladislav Yotkov" userId="8cbd7549-966c-4431-b561-10f64b96acac" providerId="ADAL" clId="{D8AD91D6-52BA-D64A-9CDF-1CF51B0FB314}" dt="2022-01-23T12:57:37.433" v="6012" actId="2711"/>
          <ac:picMkLst>
            <pc:docMk/>
            <pc:sldMk cId="323603789" sldId="261"/>
            <ac:picMk id="1028" creationId="{AF0FFFB8-D07A-E041-AAF6-A9E7CF7B7E88}"/>
          </ac:picMkLst>
        </pc:picChg>
      </pc:sldChg>
      <pc:sldChg chg="addSp delSp modSp new mod modClrScheme chgLayout">
        <pc:chgData name="Vladislav Yotkov" userId="8cbd7549-966c-4431-b561-10f64b96acac" providerId="ADAL" clId="{D8AD91D6-52BA-D64A-9CDF-1CF51B0FB314}" dt="2022-01-23T12:57:56.126" v="6015" actId="2711"/>
        <pc:sldMkLst>
          <pc:docMk/>
          <pc:sldMk cId="4084074266" sldId="262"/>
        </pc:sldMkLst>
        <pc:spChg chg="del mod ord">
          <ac:chgData name="Vladislav Yotkov" userId="8cbd7549-966c-4431-b561-10f64b96acac" providerId="ADAL" clId="{D8AD91D6-52BA-D64A-9CDF-1CF51B0FB314}" dt="2022-01-10T07:58:29.804" v="510" actId="700"/>
          <ac:spMkLst>
            <pc:docMk/>
            <pc:sldMk cId="4084074266" sldId="262"/>
            <ac:spMk id="2" creationId="{D570B89E-4380-D249-850A-6EAB2E861ADE}"/>
          </ac:spMkLst>
        </pc:spChg>
        <pc:spChg chg="del mod ord">
          <ac:chgData name="Vladislav Yotkov" userId="8cbd7549-966c-4431-b561-10f64b96acac" providerId="ADAL" clId="{D8AD91D6-52BA-D64A-9CDF-1CF51B0FB314}" dt="2022-01-10T07:58:29.804" v="510" actId="700"/>
          <ac:spMkLst>
            <pc:docMk/>
            <pc:sldMk cId="4084074266" sldId="262"/>
            <ac:spMk id="3" creationId="{2272E1E8-F490-7F43-9430-F67909DA9B89}"/>
          </ac:spMkLst>
        </pc:spChg>
        <pc:spChg chg="mod ord">
          <ac:chgData name="Vladislav Yotkov" userId="8cbd7549-966c-4431-b561-10f64b96acac" providerId="ADAL" clId="{D8AD91D6-52BA-D64A-9CDF-1CF51B0FB314}" dt="2022-01-23T12:57:56.126" v="6015" actId="2711"/>
          <ac:spMkLst>
            <pc:docMk/>
            <pc:sldMk cId="4084074266" sldId="262"/>
            <ac:spMk id="4" creationId="{AA95DE9C-C682-284A-9949-5DDC798B7ED3}"/>
          </ac:spMkLst>
        </pc:spChg>
        <pc:spChg chg="add mod ord">
          <ac:chgData name="Vladislav Yotkov" userId="8cbd7549-966c-4431-b561-10f64b96acac" providerId="ADAL" clId="{D8AD91D6-52BA-D64A-9CDF-1CF51B0FB314}" dt="2022-01-23T12:57:56.126" v="6015" actId="2711"/>
          <ac:spMkLst>
            <pc:docMk/>
            <pc:sldMk cId="4084074266" sldId="262"/>
            <ac:spMk id="5" creationId="{A0B416A5-884D-DC41-AEA8-4850A082CE47}"/>
          </ac:spMkLst>
        </pc:spChg>
        <pc:spChg chg="add mod ord">
          <ac:chgData name="Vladislav Yotkov" userId="8cbd7549-966c-4431-b561-10f64b96acac" providerId="ADAL" clId="{D8AD91D6-52BA-D64A-9CDF-1CF51B0FB314}" dt="2022-01-23T12:57:56.126" v="6015" actId="2711"/>
          <ac:spMkLst>
            <pc:docMk/>
            <pc:sldMk cId="4084074266" sldId="262"/>
            <ac:spMk id="6" creationId="{2A4D7639-FC32-BD4B-B674-469C2F84E780}"/>
          </ac:spMkLst>
        </pc:spChg>
      </pc:sldChg>
      <pc:sldChg chg="modSp add modNotesTx">
        <pc:chgData name="Vladislav Yotkov" userId="8cbd7549-966c-4431-b561-10f64b96acac" providerId="ADAL" clId="{D8AD91D6-52BA-D64A-9CDF-1CF51B0FB314}" dt="2022-01-23T12:58:01.693" v="6016" actId="2711"/>
        <pc:sldMkLst>
          <pc:docMk/>
          <pc:sldMk cId="3226534659" sldId="299"/>
        </pc:sldMkLst>
        <pc:spChg chg="mod">
          <ac:chgData name="Vladislav Yotkov" userId="8cbd7549-966c-4431-b561-10f64b96acac" providerId="ADAL" clId="{D8AD91D6-52BA-D64A-9CDF-1CF51B0FB314}" dt="2022-01-23T12:58:01.693" v="6016" actId="2711"/>
          <ac:spMkLst>
            <pc:docMk/>
            <pc:sldMk cId="3226534659" sldId="299"/>
            <ac:spMk id="2" creationId="{5F44F052-1608-9043-BAAE-DE8327863095}"/>
          </ac:spMkLst>
        </pc:spChg>
        <pc:spChg chg="mod">
          <ac:chgData name="Vladislav Yotkov" userId="8cbd7549-966c-4431-b561-10f64b96acac" providerId="ADAL" clId="{D8AD91D6-52BA-D64A-9CDF-1CF51B0FB314}" dt="2022-01-23T12:58:01.693" v="6016" actId="2711"/>
          <ac:spMkLst>
            <pc:docMk/>
            <pc:sldMk cId="3226534659" sldId="299"/>
            <ac:spMk id="5" creationId="{76ADA046-F71D-BA4F-A940-04ECD04ADCE7}"/>
          </ac:spMkLst>
        </pc:spChg>
        <pc:spChg chg="mod">
          <ac:chgData name="Vladislav Yotkov" userId="8cbd7549-966c-4431-b561-10f64b96acac" providerId="ADAL" clId="{D8AD91D6-52BA-D64A-9CDF-1CF51B0FB314}" dt="2022-01-23T12:58:01.693" v="6016" actId="2711"/>
          <ac:spMkLst>
            <pc:docMk/>
            <pc:sldMk cId="3226534659" sldId="299"/>
            <ac:spMk id="24" creationId="{C116D296-00BF-634F-9ED1-F5E24FEF1E38}"/>
          </ac:spMkLst>
        </pc:spChg>
        <pc:picChg chg="mod">
          <ac:chgData name="Vladislav Yotkov" userId="8cbd7549-966c-4431-b561-10f64b96acac" providerId="ADAL" clId="{D8AD91D6-52BA-D64A-9CDF-1CF51B0FB314}" dt="2022-01-23T12:58:01.693" v="6016" actId="2711"/>
          <ac:picMkLst>
            <pc:docMk/>
            <pc:sldMk cId="3226534659" sldId="299"/>
            <ac:picMk id="3077" creationId="{87197B37-6BA6-C14C-B8B6-EDEEB06AB22A}"/>
          </ac:picMkLst>
        </pc:picChg>
      </pc:sldChg>
      <pc:sldChg chg="modSp add mod ord">
        <pc:chgData name="Vladislav Yotkov" userId="8cbd7549-966c-4431-b561-10f64b96acac" providerId="ADAL" clId="{D8AD91D6-52BA-D64A-9CDF-1CF51B0FB314}" dt="2022-01-23T13:00:02.384" v="6040" actId="2711"/>
        <pc:sldMkLst>
          <pc:docMk/>
          <pc:sldMk cId="1575564272" sldId="303"/>
        </pc:sldMkLst>
        <pc:spChg chg="mod">
          <ac:chgData name="Vladislav Yotkov" userId="8cbd7549-966c-4431-b561-10f64b96acac" providerId="ADAL" clId="{D8AD91D6-52BA-D64A-9CDF-1CF51B0FB314}" dt="2022-01-23T13:00:02.384" v="6040" actId="2711"/>
          <ac:spMkLst>
            <pc:docMk/>
            <pc:sldMk cId="1575564272" sldId="303"/>
            <ac:spMk id="2" creationId="{355AC66B-B736-6F4E-8EFD-86B39F85A246}"/>
          </ac:spMkLst>
        </pc:spChg>
        <pc:spChg chg="mod">
          <ac:chgData name="Vladislav Yotkov" userId="8cbd7549-966c-4431-b561-10f64b96acac" providerId="ADAL" clId="{D8AD91D6-52BA-D64A-9CDF-1CF51B0FB314}" dt="2022-01-23T13:00:02.384" v="6040" actId="2711"/>
          <ac:spMkLst>
            <pc:docMk/>
            <pc:sldMk cId="1575564272" sldId="303"/>
            <ac:spMk id="4" creationId="{B0D6600A-F654-0D4C-A16C-DD473F304856}"/>
          </ac:spMkLst>
        </pc:spChg>
        <pc:spChg chg="mod">
          <ac:chgData name="Vladislav Yotkov" userId="8cbd7549-966c-4431-b561-10f64b96acac" providerId="ADAL" clId="{D8AD91D6-52BA-D64A-9CDF-1CF51B0FB314}" dt="2022-01-23T13:00:02.384" v="6040" actId="2711"/>
          <ac:spMkLst>
            <pc:docMk/>
            <pc:sldMk cId="1575564272" sldId="303"/>
            <ac:spMk id="7" creationId="{F4488104-5824-8349-9431-2698079C03CA}"/>
          </ac:spMkLst>
        </pc:spChg>
        <pc:spChg chg="mod">
          <ac:chgData name="Vladislav Yotkov" userId="8cbd7549-966c-4431-b561-10f64b96acac" providerId="ADAL" clId="{D8AD91D6-52BA-D64A-9CDF-1CF51B0FB314}" dt="2022-01-23T13:00:02.384" v="6040" actId="2711"/>
          <ac:spMkLst>
            <pc:docMk/>
            <pc:sldMk cId="1575564272" sldId="303"/>
            <ac:spMk id="8" creationId="{04823827-E3D4-9142-AF59-8B2B0713D2A1}"/>
          </ac:spMkLst>
        </pc:spChg>
        <pc:spChg chg="mod">
          <ac:chgData name="Vladislav Yotkov" userId="8cbd7549-966c-4431-b561-10f64b96acac" providerId="ADAL" clId="{D8AD91D6-52BA-D64A-9CDF-1CF51B0FB314}" dt="2022-01-23T13:00:02.384" v="6040" actId="2711"/>
          <ac:spMkLst>
            <pc:docMk/>
            <pc:sldMk cId="1575564272" sldId="303"/>
            <ac:spMk id="16" creationId="{3B8558FD-7C20-2D47-A909-7C0BE200145E}"/>
          </ac:spMkLst>
        </pc:spChg>
        <pc:spChg chg="mod">
          <ac:chgData name="Vladislav Yotkov" userId="8cbd7549-966c-4431-b561-10f64b96acac" providerId="ADAL" clId="{D8AD91D6-52BA-D64A-9CDF-1CF51B0FB314}" dt="2022-01-23T13:00:02.384" v="6040" actId="2711"/>
          <ac:spMkLst>
            <pc:docMk/>
            <pc:sldMk cId="1575564272" sldId="303"/>
            <ac:spMk id="17" creationId="{9072EA20-CC99-0A48-8FA0-6E7833890960}"/>
          </ac:spMkLst>
        </pc:spChg>
        <pc:graphicFrameChg chg="mod">
          <ac:chgData name="Vladislav Yotkov" userId="8cbd7549-966c-4431-b561-10f64b96acac" providerId="ADAL" clId="{D8AD91D6-52BA-D64A-9CDF-1CF51B0FB314}" dt="2022-01-16T14:35:36.113" v="904"/>
          <ac:graphicFrameMkLst>
            <pc:docMk/>
            <pc:sldMk cId="1575564272" sldId="303"/>
            <ac:graphicFrameMk id="6" creationId="{13286A5F-E87F-574E-B773-1EF509E1D55F}"/>
          </ac:graphicFrameMkLst>
        </pc:graphicFrameChg>
      </pc:sldChg>
      <pc:sldChg chg="modSp add mod ord">
        <pc:chgData name="Vladislav Yotkov" userId="8cbd7549-966c-4431-b561-10f64b96acac" providerId="ADAL" clId="{D8AD91D6-52BA-D64A-9CDF-1CF51B0FB314}" dt="2022-01-23T12:59:54.561" v="6039" actId="1076"/>
        <pc:sldMkLst>
          <pc:docMk/>
          <pc:sldMk cId="348819306" sldId="306"/>
        </pc:sldMkLst>
        <pc:spChg chg="mod">
          <ac:chgData name="Vladislav Yotkov" userId="8cbd7549-966c-4431-b561-10f64b96acac" providerId="ADAL" clId="{D8AD91D6-52BA-D64A-9CDF-1CF51B0FB314}" dt="2022-01-23T12:59:49.289" v="6038" actId="2711"/>
          <ac:spMkLst>
            <pc:docMk/>
            <pc:sldMk cId="348819306" sldId="306"/>
            <ac:spMk id="2" creationId="{B51E16ED-C085-D643-9ECC-9816077C3C95}"/>
          </ac:spMkLst>
        </pc:spChg>
        <pc:spChg chg="mod">
          <ac:chgData name="Vladislav Yotkov" userId="8cbd7549-966c-4431-b561-10f64b96acac" providerId="ADAL" clId="{D8AD91D6-52BA-D64A-9CDF-1CF51B0FB314}" dt="2022-01-23T12:59:49.289" v="6038" actId="2711"/>
          <ac:spMkLst>
            <pc:docMk/>
            <pc:sldMk cId="348819306" sldId="306"/>
            <ac:spMk id="3" creationId="{D293C2B6-63CD-314B-A3B1-E876803D2346}"/>
          </ac:spMkLst>
        </pc:spChg>
        <pc:spChg chg="mod">
          <ac:chgData name="Vladislav Yotkov" userId="8cbd7549-966c-4431-b561-10f64b96acac" providerId="ADAL" clId="{D8AD91D6-52BA-D64A-9CDF-1CF51B0FB314}" dt="2022-01-23T12:59:49.289" v="6038" actId="2711"/>
          <ac:spMkLst>
            <pc:docMk/>
            <pc:sldMk cId="348819306" sldId="306"/>
            <ac:spMk id="4" creationId="{D70F8420-F9C0-C549-BF09-47FF92566121}"/>
          </ac:spMkLst>
        </pc:spChg>
        <pc:spChg chg="mod">
          <ac:chgData name="Vladislav Yotkov" userId="8cbd7549-966c-4431-b561-10f64b96acac" providerId="ADAL" clId="{D8AD91D6-52BA-D64A-9CDF-1CF51B0FB314}" dt="2022-01-23T12:59:54.561" v="6039" actId="1076"/>
          <ac:spMkLst>
            <pc:docMk/>
            <pc:sldMk cId="348819306" sldId="306"/>
            <ac:spMk id="5" creationId="{055FCE9E-4418-6845-BDFB-9751DC54B806}"/>
          </ac:spMkLst>
        </pc:spChg>
        <pc:picChg chg="mod">
          <ac:chgData name="Vladislav Yotkov" userId="8cbd7549-966c-4431-b561-10f64b96acac" providerId="ADAL" clId="{D8AD91D6-52BA-D64A-9CDF-1CF51B0FB314}" dt="2022-01-23T12:59:49.289" v="6038" actId="2711"/>
          <ac:picMkLst>
            <pc:docMk/>
            <pc:sldMk cId="348819306" sldId="306"/>
            <ac:picMk id="6" creationId="{CE034CFA-C4BC-424A-9656-7F23092F4EC7}"/>
          </ac:picMkLst>
        </pc:picChg>
      </pc:sldChg>
      <pc:sldChg chg="addSp delSp modSp add mod">
        <pc:chgData name="Vladislav Yotkov" userId="8cbd7549-966c-4431-b561-10f64b96acac" providerId="ADAL" clId="{D8AD91D6-52BA-D64A-9CDF-1CF51B0FB314}" dt="2022-01-23T12:58:19.743" v="6018" actId="2711"/>
        <pc:sldMkLst>
          <pc:docMk/>
          <pc:sldMk cId="1599958583" sldId="312"/>
        </pc:sldMkLst>
        <pc:spChg chg="mod">
          <ac:chgData name="Vladislav Yotkov" userId="8cbd7549-966c-4431-b561-10f64b96acac" providerId="ADAL" clId="{D8AD91D6-52BA-D64A-9CDF-1CF51B0FB314}" dt="2022-01-23T12:58:19.743" v="6018" actId="2711"/>
          <ac:spMkLst>
            <pc:docMk/>
            <pc:sldMk cId="1599958583" sldId="312"/>
            <ac:spMk id="2" creationId="{1DA7266E-C749-C940-AE7D-3A79415CF614}"/>
          </ac:spMkLst>
        </pc:spChg>
        <pc:spChg chg="mod">
          <ac:chgData name="Vladislav Yotkov" userId="8cbd7549-966c-4431-b561-10f64b96acac" providerId="ADAL" clId="{D8AD91D6-52BA-D64A-9CDF-1CF51B0FB314}" dt="2022-01-23T12:58:19.743" v="6018" actId="2711"/>
          <ac:spMkLst>
            <pc:docMk/>
            <pc:sldMk cId="1599958583" sldId="312"/>
            <ac:spMk id="6" creationId="{A14D4433-0509-1C4E-A07F-2F8AC2475D1F}"/>
          </ac:spMkLst>
        </pc:spChg>
        <pc:spChg chg="mod">
          <ac:chgData name="Vladislav Yotkov" userId="8cbd7549-966c-4431-b561-10f64b96acac" providerId="ADAL" clId="{D8AD91D6-52BA-D64A-9CDF-1CF51B0FB314}" dt="2022-01-23T12:58:19.743" v="6018" actId="2711"/>
          <ac:spMkLst>
            <pc:docMk/>
            <pc:sldMk cId="1599958583" sldId="312"/>
            <ac:spMk id="9" creationId="{166FE09C-15F7-9748-8842-5C2F7457DD2F}"/>
          </ac:spMkLst>
        </pc:spChg>
        <pc:spChg chg="mod">
          <ac:chgData name="Vladislav Yotkov" userId="8cbd7549-966c-4431-b561-10f64b96acac" providerId="ADAL" clId="{D8AD91D6-52BA-D64A-9CDF-1CF51B0FB314}" dt="2022-01-23T12:58:19.743" v="6018" actId="2711"/>
          <ac:spMkLst>
            <pc:docMk/>
            <pc:sldMk cId="1599958583" sldId="312"/>
            <ac:spMk id="10" creationId="{0B99B6DB-A1A5-7048-A594-54F1E07FABD3}"/>
          </ac:spMkLst>
        </pc:spChg>
        <pc:spChg chg="mod">
          <ac:chgData name="Vladislav Yotkov" userId="8cbd7549-966c-4431-b561-10f64b96acac" providerId="ADAL" clId="{D8AD91D6-52BA-D64A-9CDF-1CF51B0FB314}" dt="2022-01-23T12:58:19.743" v="6018" actId="2711"/>
          <ac:spMkLst>
            <pc:docMk/>
            <pc:sldMk cId="1599958583" sldId="312"/>
            <ac:spMk id="22" creationId="{698296C0-FE63-9645-B747-A5D3152B4BD1}"/>
          </ac:spMkLst>
        </pc:spChg>
        <pc:spChg chg="mod">
          <ac:chgData name="Vladislav Yotkov" userId="8cbd7549-966c-4431-b561-10f64b96acac" providerId="ADAL" clId="{D8AD91D6-52BA-D64A-9CDF-1CF51B0FB314}" dt="2022-01-23T12:58:19.743" v="6018" actId="2711"/>
          <ac:spMkLst>
            <pc:docMk/>
            <pc:sldMk cId="1599958583" sldId="312"/>
            <ac:spMk id="24" creationId="{0A06B6DE-A24F-D948-9773-34A48DF596EE}"/>
          </ac:spMkLst>
        </pc:spChg>
        <pc:spChg chg="mod">
          <ac:chgData name="Vladislav Yotkov" userId="8cbd7549-966c-4431-b561-10f64b96acac" providerId="ADAL" clId="{D8AD91D6-52BA-D64A-9CDF-1CF51B0FB314}" dt="2022-01-23T12:58:19.743" v="6018" actId="2711"/>
          <ac:spMkLst>
            <pc:docMk/>
            <pc:sldMk cId="1599958583" sldId="312"/>
            <ac:spMk id="27" creationId="{69B6CCA3-6500-E64E-B193-5E45E9594953}"/>
          </ac:spMkLst>
        </pc:spChg>
        <pc:spChg chg="mod">
          <ac:chgData name="Vladislav Yotkov" userId="8cbd7549-966c-4431-b561-10f64b96acac" providerId="ADAL" clId="{D8AD91D6-52BA-D64A-9CDF-1CF51B0FB314}" dt="2022-01-23T12:58:19.743" v="6018" actId="2711"/>
          <ac:spMkLst>
            <pc:docMk/>
            <pc:sldMk cId="1599958583" sldId="312"/>
            <ac:spMk id="28" creationId="{78CBB95A-93C3-D644-82C8-159A6B12D240}"/>
          </ac:spMkLst>
        </pc:spChg>
        <pc:spChg chg="mod">
          <ac:chgData name="Vladislav Yotkov" userId="8cbd7549-966c-4431-b561-10f64b96acac" providerId="ADAL" clId="{D8AD91D6-52BA-D64A-9CDF-1CF51B0FB314}" dt="2022-01-23T12:58:19.743" v="6018" actId="2711"/>
          <ac:spMkLst>
            <pc:docMk/>
            <pc:sldMk cId="1599958583" sldId="312"/>
            <ac:spMk id="29" creationId="{3ADBD0F3-759A-554D-BECE-B7AC3D70B95E}"/>
          </ac:spMkLst>
        </pc:spChg>
        <pc:spChg chg="mod">
          <ac:chgData name="Vladislav Yotkov" userId="8cbd7549-966c-4431-b561-10f64b96acac" providerId="ADAL" clId="{D8AD91D6-52BA-D64A-9CDF-1CF51B0FB314}" dt="2022-01-23T12:58:19.743" v="6018" actId="2711"/>
          <ac:spMkLst>
            <pc:docMk/>
            <pc:sldMk cId="1599958583" sldId="312"/>
            <ac:spMk id="35" creationId="{5FEB619B-04E4-0045-8364-509B8207303F}"/>
          </ac:spMkLst>
        </pc:spChg>
        <pc:graphicFrameChg chg="add del">
          <ac:chgData name="Vladislav Yotkov" userId="8cbd7549-966c-4431-b561-10f64b96acac" providerId="ADAL" clId="{D8AD91D6-52BA-D64A-9CDF-1CF51B0FB314}" dt="2022-01-23T12:11:37.937" v="5318" actId="478"/>
          <ac:graphicFrameMkLst>
            <pc:docMk/>
            <pc:sldMk cId="1599958583" sldId="312"/>
            <ac:graphicFrameMk id="8" creationId="{4C4F28AB-DBD5-8E4A-A617-33759CAD1EC1}"/>
          </ac:graphicFrameMkLst>
        </pc:graphicFrameChg>
        <pc:graphicFrameChg chg="add del mod">
          <ac:chgData name="Vladislav Yotkov" userId="8cbd7549-966c-4431-b561-10f64b96acac" providerId="ADAL" clId="{D8AD91D6-52BA-D64A-9CDF-1CF51B0FB314}" dt="2022-01-23T12:11:35.833" v="5316"/>
          <ac:graphicFrameMkLst>
            <pc:docMk/>
            <pc:sldMk cId="1599958583" sldId="312"/>
            <ac:graphicFrameMk id="19" creationId="{E38AB85D-175D-6D45-9E89-3AF1C0CA7EF5}"/>
          </ac:graphicFrameMkLst>
        </pc:graphicFrameChg>
        <pc:graphicFrameChg chg="add mod">
          <ac:chgData name="Vladislav Yotkov" userId="8cbd7549-966c-4431-b561-10f64b96acac" providerId="ADAL" clId="{D8AD91D6-52BA-D64A-9CDF-1CF51B0FB314}" dt="2022-01-23T12:11:38.147" v="5319"/>
          <ac:graphicFrameMkLst>
            <pc:docMk/>
            <pc:sldMk cId="1599958583" sldId="312"/>
            <ac:graphicFrameMk id="23" creationId="{A9E64B7C-1498-F74D-84FA-FFFD9750E97F}"/>
          </ac:graphicFrameMkLst>
        </pc:graphicFrameChg>
      </pc:sldChg>
      <pc:sldChg chg="modSp add mod">
        <pc:chgData name="Vladislav Yotkov" userId="8cbd7549-966c-4431-b561-10f64b96acac" providerId="ADAL" clId="{D8AD91D6-52BA-D64A-9CDF-1CF51B0FB314}" dt="2022-01-23T12:58:07.634" v="6017" actId="2711"/>
        <pc:sldMkLst>
          <pc:docMk/>
          <pc:sldMk cId="1582351671" sldId="313"/>
        </pc:sldMkLst>
        <pc:spChg chg="mod">
          <ac:chgData name="Vladislav Yotkov" userId="8cbd7549-966c-4431-b561-10f64b96acac" providerId="ADAL" clId="{D8AD91D6-52BA-D64A-9CDF-1CF51B0FB314}" dt="2022-01-23T12:58:07.634" v="6017" actId="2711"/>
          <ac:spMkLst>
            <pc:docMk/>
            <pc:sldMk cId="1582351671" sldId="313"/>
            <ac:spMk id="2" creationId="{69CEE439-8970-E34A-BB3A-8D59DE9D7919}"/>
          </ac:spMkLst>
        </pc:spChg>
        <pc:spChg chg="mod">
          <ac:chgData name="Vladislav Yotkov" userId="8cbd7549-966c-4431-b561-10f64b96acac" providerId="ADAL" clId="{D8AD91D6-52BA-D64A-9CDF-1CF51B0FB314}" dt="2022-01-23T12:58:07.634" v="6017" actId="2711"/>
          <ac:spMkLst>
            <pc:docMk/>
            <pc:sldMk cId="1582351671" sldId="313"/>
            <ac:spMk id="5" creationId="{B22E8DBA-E9F9-C84A-A08C-8DC316D6D139}"/>
          </ac:spMkLst>
        </pc:spChg>
        <pc:spChg chg="mod">
          <ac:chgData name="Vladislav Yotkov" userId="8cbd7549-966c-4431-b561-10f64b96acac" providerId="ADAL" clId="{D8AD91D6-52BA-D64A-9CDF-1CF51B0FB314}" dt="2022-01-23T12:58:07.634" v="6017" actId="2711"/>
          <ac:spMkLst>
            <pc:docMk/>
            <pc:sldMk cId="1582351671" sldId="313"/>
            <ac:spMk id="7" creationId="{9BC68D5E-B6A4-1148-8FD2-6E602103FC7A}"/>
          </ac:spMkLst>
        </pc:spChg>
        <pc:spChg chg="mod">
          <ac:chgData name="Vladislav Yotkov" userId="8cbd7549-966c-4431-b561-10f64b96acac" providerId="ADAL" clId="{D8AD91D6-52BA-D64A-9CDF-1CF51B0FB314}" dt="2022-01-23T12:58:07.634" v="6017" actId="2711"/>
          <ac:spMkLst>
            <pc:docMk/>
            <pc:sldMk cId="1582351671" sldId="313"/>
            <ac:spMk id="8" creationId="{5EF14F02-7E60-764E-B313-DC853167D2CF}"/>
          </ac:spMkLst>
        </pc:spChg>
        <pc:spChg chg="mod">
          <ac:chgData name="Vladislav Yotkov" userId="8cbd7549-966c-4431-b561-10f64b96acac" providerId="ADAL" clId="{D8AD91D6-52BA-D64A-9CDF-1CF51B0FB314}" dt="2022-01-23T12:58:07.634" v="6017" actId="2711"/>
          <ac:spMkLst>
            <pc:docMk/>
            <pc:sldMk cId="1582351671" sldId="313"/>
            <ac:spMk id="13" creationId="{316075A4-ADAA-5141-85EF-BE0FFB57385B}"/>
          </ac:spMkLst>
        </pc:spChg>
        <pc:graphicFrameChg chg="modGraphic">
          <ac:chgData name="Vladislav Yotkov" userId="8cbd7549-966c-4431-b561-10f64b96acac" providerId="ADAL" clId="{D8AD91D6-52BA-D64A-9CDF-1CF51B0FB314}" dt="2022-01-23T12:11:27.356" v="5313" actId="207"/>
          <ac:graphicFrameMkLst>
            <pc:docMk/>
            <pc:sldMk cId="1582351671" sldId="313"/>
            <ac:graphicFrameMk id="6" creationId="{9815F08A-BC30-FA4E-96BA-4C2D00A5C588}"/>
          </ac:graphicFrameMkLst>
        </pc:graphicFrameChg>
      </pc:sldChg>
      <pc:sldChg chg="addSp delSp modSp add mod">
        <pc:chgData name="Vladislav Yotkov" userId="8cbd7549-966c-4431-b561-10f64b96acac" providerId="ADAL" clId="{D8AD91D6-52BA-D64A-9CDF-1CF51B0FB314}" dt="2022-01-23T12:58:25.102" v="6019" actId="2711"/>
        <pc:sldMkLst>
          <pc:docMk/>
          <pc:sldMk cId="2985663875" sldId="315"/>
        </pc:sldMkLst>
        <pc:spChg chg="mod">
          <ac:chgData name="Vladislav Yotkov" userId="8cbd7549-966c-4431-b561-10f64b96acac" providerId="ADAL" clId="{D8AD91D6-52BA-D64A-9CDF-1CF51B0FB314}" dt="2022-01-23T12:58:25.102" v="6019" actId="2711"/>
          <ac:spMkLst>
            <pc:docMk/>
            <pc:sldMk cId="2985663875" sldId="315"/>
            <ac:spMk id="2" creationId="{1DA7266E-C749-C940-AE7D-3A79415CF614}"/>
          </ac:spMkLst>
        </pc:spChg>
        <pc:spChg chg="mod">
          <ac:chgData name="Vladislav Yotkov" userId="8cbd7549-966c-4431-b561-10f64b96acac" providerId="ADAL" clId="{D8AD91D6-52BA-D64A-9CDF-1CF51B0FB314}" dt="2022-01-23T12:58:25.102" v="6019" actId="2711"/>
          <ac:spMkLst>
            <pc:docMk/>
            <pc:sldMk cId="2985663875" sldId="315"/>
            <ac:spMk id="6" creationId="{A14D4433-0509-1C4E-A07F-2F8AC2475D1F}"/>
          </ac:spMkLst>
        </pc:spChg>
        <pc:spChg chg="mod">
          <ac:chgData name="Vladislav Yotkov" userId="8cbd7549-966c-4431-b561-10f64b96acac" providerId="ADAL" clId="{D8AD91D6-52BA-D64A-9CDF-1CF51B0FB314}" dt="2022-01-23T12:58:25.102" v="6019" actId="2711"/>
          <ac:spMkLst>
            <pc:docMk/>
            <pc:sldMk cId="2985663875" sldId="315"/>
            <ac:spMk id="9" creationId="{166FE09C-15F7-9748-8842-5C2F7457DD2F}"/>
          </ac:spMkLst>
        </pc:spChg>
        <pc:spChg chg="mod">
          <ac:chgData name="Vladislav Yotkov" userId="8cbd7549-966c-4431-b561-10f64b96acac" providerId="ADAL" clId="{D8AD91D6-52BA-D64A-9CDF-1CF51B0FB314}" dt="2022-01-23T12:58:25.102" v="6019" actId="2711"/>
          <ac:spMkLst>
            <pc:docMk/>
            <pc:sldMk cId="2985663875" sldId="315"/>
            <ac:spMk id="13" creationId="{C2F83995-BBBC-DD41-AE02-81EB3836F62E}"/>
          </ac:spMkLst>
        </pc:spChg>
        <pc:spChg chg="mod">
          <ac:chgData name="Vladislav Yotkov" userId="8cbd7549-966c-4431-b561-10f64b96acac" providerId="ADAL" clId="{D8AD91D6-52BA-D64A-9CDF-1CF51B0FB314}" dt="2022-01-23T12:58:25.102" v="6019" actId="2711"/>
          <ac:spMkLst>
            <pc:docMk/>
            <pc:sldMk cId="2985663875" sldId="315"/>
            <ac:spMk id="22" creationId="{698296C0-FE63-9645-B747-A5D3152B4BD1}"/>
          </ac:spMkLst>
        </pc:spChg>
        <pc:spChg chg="mod">
          <ac:chgData name="Vladislav Yotkov" userId="8cbd7549-966c-4431-b561-10f64b96acac" providerId="ADAL" clId="{D8AD91D6-52BA-D64A-9CDF-1CF51B0FB314}" dt="2022-01-23T12:58:25.102" v="6019" actId="2711"/>
          <ac:spMkLst>
            <pc:docMk/>
            <pc:sldMk cId="2985663875" sldId="315"/>
            <ac:spMk id="24" creationId="{0A06B6DE-A24F-D948-9773-34A48DF596EE}"/>
          </ac:spMkLst>
        </pc:spChg>
        <pc:spChg chg="mod">
          <ac:chgData name="Vladislav Yotkov" userId="8cbd7549-966c-4431-b561-10f64b96acac" providerId="ADAL" clId="{D8AD91D6-52BA-D64A-9CDF-1CF51B0FB314}" dt="2022-01-23T12:58:25.102" v="6019" actId="2711"/>
          <ac:spMkLst>
            <pc:docMk/>
            <pc:sldMk cId="2985663875" sldId="315"/>
            <ac:spMk id="25" creationId="{83662949-BC61-FC46-96FA-F405A9874420}"/>
          </ac:spMkLst>
        </pc:spChg>
        <pc:spChg chg="mod">
          <ac:chgData name="Vladislav Yotkov" userId="8cbd7549-966c-4431-b561-10f64b96acac" providerId="ADAL" clId="{D8AD91D6-52BA-D64A-9CDF-1CF51B0FB314}" dt="2022-01-23T12:58:25.102" v="6019" actId="2711"/>
          <ac:spMkLst>
            <pc:docMk/>
            <pc:sldMk cId="2985663875" sldId="315"/>
            <ac:spMk id="27" creationId="{69B6CCA3-6500-E64E-B193-5E45E9594953}"/>
          </ac:spMkLst>
        </pc:spChg>
        <pc:spChg chg="mod">
          <ac:chgData name="Vladislav Yotkov" userId="8cbd7549-966c-4431-b561-10f64b96acac" providerId="ADAL" clId="{D8AD91D6-52BA-D64A-9CDF-1CF51B0FB314}" dt="2022-01-23T12:58:25.102" v="6019" actId="2711"/>
          <ac:spMkLst>
            <pc:docMk/>
            <pc:sldMk cId="2985663875" sldId="315"/>
            <ac:spMk id="28" creationId="{78CBB95A-93C3-D644-82C8-159A6B12D240}"/>
          </ac:spMkLst>
        </pc:spChg>
        <pc:graphicFrameChg chg="del">
          <ac:chgData name="Vladislav Yotkov" userId="8cbd7549-966c-4431-b561-10f64b96acac" providerId="ADAL" clId="{D8AD91D6-52BA-D64A-9CDF-1CF51B0FB314}" dt="2022-01-23T12:11:41.062" v="5320" actId="478"/>
          <ac:graphicFrameMkLst>
            <pc:docMk/>
            <pc:sldMk cId="2985663875" sldId="315"/>
            <ac:graphicFrameMk id="8" creationId="{4C4F28AB-DBD5-8E4A-A617-33759CAD1EC1}"/>
          </ac:graphicFrameMkLst>
        </pc:graphicFrameChg>
        <pc:graphicFrameChg chg="add mod">
          <ac:chgData name="Vladislav Yotkov" userId="8cbd7549-966c-4431-b561-10f64b96acac" providerId="ADAL" clId="{D8AD91D6-52BA-D64A-9CDF-1CF51B0FB314}" dt="2022-01-23T12:11:41.232" v="5321"/>
          <ac:graphicFrameMkLst>
            <pc:docMk/>
            <pc:sldMk cId="2985663875" sldId="315"/>
            <ac:graphicFrameMk id="18" creationId="{34C9B927-377F-0E48-9C71-0561F71FCCAA}"/>
          </ac:graphicFrameMkLst>
        </pc:graphicFrameChg>
      </pc:sldChg>
      <pc:sldChg chg="addSp delSp modSp add mod">
        <pc:chgData name="Vladislav Yotkov" userId="8cbd7549-966c-4431-b561-10f64b96acac" providerId="ADAL" clId="{D8AD91D6-52BA-D64A-9CDF-1CF51B0FB314}" dt="2022-01-23T12:58:29.779" v="6020" actId="2711"/>
        <pc:sldMkLst>
          <pc:docMk/>
          <pc:sldMk cId="1646450680" sldId="316"/>
        </pc:sldMkLst>
        <pc:spChg chg="mod">
          <ac:chgData name="Vladislav Yotkov" userId="8cbd7549-966c-4431-b561-10f64b96acac" providerId="ADAL" clId="{D8AD91D6-52BA-D64A-9CDF-1CF51B0FB314}" dt="2022-01-23T12:58:29.779" v="6020" actId="2711"/>
          <ac:spMkLst>
            <pc:docMk/>
            <pc:sldMk cId="1646450680" sldId="316"/>
            <ac:spMk id="2" creationId="{1DA7266E-C749-C940-AE7D-3A79415CF614}"/>
          </ac:spMkLst>
        </pc:spChg>
        <pc:spChg chg="mod">
          <ac:chgData name="Vladislav Yotkov" userId="8cbd7549-966c-4431-b561-10f64b96acac" providerId="ADAL" clId="{D8AD91D6-52BA-D64A-9CDF-1CF51B0FB314}" dt="2022-01-23T12:58:29.779" v="6020" actId="2711"/>
          <ac:spMkLst>
            <pc:docMk/>
            <pc:sldMk cId="1646450680" sldId="316"/>
            <ac:spMk id="6" creationId="{A14D4433-0509-1C4E-A07F-2F8AC2475D1F}"/>
          </ac:spMkLst>
        </pc:spChg>
        <pc:spChg chg="mod">
          <ac:chgData name="Vladislav Yotkov" userId="8cbd7549-966c-4431-b561-10f64b96acac" providerId="ADAL" clId="{D8AD91D6-52BA-D64A-9CDF-1CF51B0FB314}" dt="2022-01-23T12:58:29.779" v="6020" actId="2711"/>
          <ac:spMkLst>
            <pc:docMk/>
            <pc:sldMk cId="1646450680" sldId="316"/>
            <ac:spMk id="9" creationId="{166FE09C-15F7-9748-8842-5C2F7457DD2F}"/>
          </ac:spMkLst>
        </pc:spChg>
        <pc:spChg chg="mod">
          <ac:chgData name="Vladislav Yotkov" userId="8cbd7549-966c-4431-b561-10f64b96acac" providerId="ADAL" clId="{D8AD91D6-52BA-D64A-9CDF-1CF51B0FB314}" dt="2022-01-23T12:58:29.779" v="6020" actId="2711"/>
          <ac:spMkLst>
            <pc:docMk/>
            <pc:sldMk cId="1646450680" sldId="316"/>
            <ac:spMk id="13" creationId="{B366C6D6-8B9D-1448-A7CF-60B7F443A941}"/>
          </ac:spMkLst>
        </pc:spChg>
        <pc:spChg chg="mod">
          <ac:chgData name="Vladislav Yotkov" userId="8cbd7549-966c-4431-b561-10f64b96acac" providerId="ADAL" clId="{D8AD91D6-52BA-D64A-9CDF-1CF51B0FB314}" dt="2022-01-23T12:58:29.779" v="6020" actId="2711"/>
          <ac:spMkLst>
            <pc:docMk/>
            <pc:sldMk cId="1646450680" sldId="316"/>
            <ac:spMk id="22" creationId="{698296C0-FE63-9645-B747-A5D3152B4BD1}"/>
          </ac:spMkLst>
        </pc:spChg>
        <pc:spChg chg="mod">
          <ac:chgData name="Vladislav Yotkov" userId="8cbd7549-966c-4431-b561-10f64b96acac" providerId="ADAL" clId="{D8AD91D6-52BA-D64A-9CDF-1CF51B0FB314}" dt="2022-01-23T12:58:29.779" v="6020" actId="2711"/>
          <ac:spMkLst>
            <pc:docMk/>
            <pc:sldMk cId="1646450680" sldId="316"/>
            <ac:spMk id="23" creationId="{36AC3168-BFD7-FF4B-BA13-7792D3B300B3}"/>
          </ac:spMkLst>
        </pc:spChg>
        <pc:spChg chg="mod">
          <ac:chgData name="Vladislav Yotkov" userId="8cbd7549-966c-4431-b561-10f64b96acac" providerId="ADAL" clId="{D8AD91D6-52BA-D64A-9CDF-1CF51B0FB314}" dt="2022-01-23T12:58:29.779" v="6020" actId="2711"/>
          <ac:spMkLst>
            <pc:docMk/>
            <pc:sldMk cId="1646450680" sldId="316"/>
            <ac:spMk id="24" creationId="{0A06B6DE-A24F-D948-9773-34A48DF596EE}"/>
          </ac:spMkLst>
        </pc:spChg>
        <pc:spChg chg="mod">
          <ac:chgData name="Vladislav Yotkov" userId="8cbd7549-966c-4431-b561-10f64b96acac" providerId="ADAL" clId="{D8AD91D6-52BA-D64A-9CDF-1CF51B0FB314}" dt="2022-01-23T12:58:29.779" v="6020" actId="2711"/>
          <ac:spMkLst>
            <pc:docMk/>
            <pc:sldMk cId="1646450680" sldId="316"/>
            <ac:spMk id="27" creationId="{69B6CCA3-6500-E64E-B193-5E45E9594953}"/>
          </ac:spMkLst>
        </pc:spChg>
        <pc:spChg chg="mod">
          <ac:chgData name="Vladislav Yotkov" userId="8cbd7549-966c-4431-b561-10f64b96acac" providerId="ADAL" clId="{D8AD91D6-52BA-D64A-9CDF-1CF51B0FB314}" dt="2022-01-23T12:58:29.779" v="6020" actId="2711"/>
          <ac:spMkLst>
            <pc:docMk/>
            <pc:sldMk cId="1646450680" sldId="316"/>
            <ac:spMk id="28" creationId="{78CBB95A-93C3-D644-82C8-159A6B12D240}"/>
          </ac:spMkLst>
        </pc:spChg>
        <pc:graphicFrameChg chg="del">
          <ac:chgData name="Vladislav Yotkov" userId="8cbd7549-966c-4431-b561-10f64b96acac" providerId="ADAL" clId="{D8AD91D6-52BA-D64A-9CDF-1CF51B0FB314}" dt="2022-01-23T12:11:44.235" v="5322" actId="478"/>
          <ac:graphicFrameMkLst>
            <pc:docMk/>
            <pc:sldMk cId="1646450680" sldId="316"/>
            <ac:graphicFrameMk id="8" creationId="{4C4F28AB-DBD5-8E4A-A617-33759CAD1EC1}"/>
          </ac:graphicFrameMkLst>
        </pc:graphicFrameChg>
        <pc:graphicFrameChg chg="add mod">
          <ac:chgData name="Vladislav Yotkov" userId="8cbd7549-966c-4431-b561-10f64b96acac" providerId="ADAL" clId="{D8AD91D6-52BA-D64A-9CDF-1CF51B0FB314}" dt="2022-01-23T12:11:44.447" v="5323"/>
          <ac:graphicFrameMkLst>
            <pc:docMk/>
            <pc:sldMk cId="1646450680" sldId="316"/>
            <ac:graphicFrameMk id="18" creationId="{E336DE25-6CC6-1643-9461-BBA2CCF6B6C9}"/>
          </ac:graphicFrameMkLst>
        </pc:graphicFrameChg>
      </pc:sldChg>
      <pc:sldChg chg="addSp delSp modSp add mod">
        <pc:chgData name="Vladislav Yotkov" userId="8cbd7549-966c-4431-b561-10f64b96acac" providerId="ADAL" clId="{D8AD91D6-52BA-D64A-9CDF-1CF51B0FB314}" dt="2022-01-23T12:58:35.405" v="6021" actId="2711"/>
        <pc:sldMkLst>
          <pc:docMk/>
          <pc:sldMk cId="245432111" sldId="317"/>
        </pc:sldMkLst>
        <pc:spChg chg="mod">
          <ac:chgData name="Vladislav Yotkov" userId="8cbd7549-966c-4431-b561-10f64b96acac" providerId="ADAL" clId="{D8AD91D6-52BA-D64A-9CDF-1CF51B0FB314}" dt="2022-01-23T12:58:35.405" v="6021" actId="2711"/>
          <ac:spMkLst>
            <pc:docMk/>
            <pc:sldMk cId="245432111" sldId="317"/>
            <ac:spMk id="2" creationId="{1DA7266E-C749-C940-AE7D-3A79415CF614}"/>
          </ac:spMkLst>
        </pc:spChg>
        <pc:spChg chg="mod">
          <ac:chgData name="Vladislav Yotkov" userId="8cbd7549-966c-4431-b561-10f64b96acac" providerId="ADAL" clId="{D8AD91D6-52BA-D64A-9CDF-1CF51B0FB314}" dt="2022-01-23T12:58:35.405" v="6021" actId="2711"/>
          <ac:spMkLst>
            <pc:docMk/>
            <pc:sldMk cId="245432111" sldId="317"/>
            <ac:spMk id="6" creationId="{A14D4433-0509-1C4E-A07F-2F8AC2475D1F}"/>
          </ac:spMkLst>
        </pc:spChg>
        <pc:spChg chg="mod">
          <ac:chgData name="Vladislav Yotkov" userId="8cbd7549-966c-4431-b561-10f64b96acac" providerId="ADAL" clId="{D8AD91D6-52BA-D64A-9CDF-1CF51B0FB314}" dt="2022-01-23T12:58:35.405" v="6021" actId="2711"/>
          <ac:spMkLst>
            <pc:docMk/>
            <pc:sldMk cId="245432111" sldId="317"/>
            <ac:spMk id="9" creationId="{166FE09C-15F7-9748-8842-5C2F7457DD2F}"/>
          </ac:spMkLst>
        </pc:spChg>
        <pc:spChg chg="mod">
          <ac:chgData name="Vladislav Yotkov" userId="8cbd7549-966c-4431-b561-10f64b96acac" providerId="ADAL" clId="{D8AD91D6-52BA-D64A-9CDF-1CF51B0FB314}" dt="2022-01-23T12:58:35.405" v="6021" actId="2711"/>
          <ac:spMkLst>
            <pc:docMk/>
            <pc:sldMk cId="245432111" sldId="317"/>
            <ac:spMk id="13" creationId="{4E6C0657-B97B-414F-A694-57FFCCFB6716}"/>
          </ac:spMkLst>
        </pc:spChg>
        <pc:spChg chg="mod">
          <ac:chgData name="Vladislav Yotkov" userId="8cbd7549-966c-4431-b561-10f64b96acac" providerId="ADAL" clId="{D8AD91D6-52BA-D64A-9CDF-1CF51B0FB314}" dt="2022-01-23T12:58:35.405" v="6021" actId="2711"/>
          <ac:spMkLst>
            <pc:docMk/>
            <pc:sldMk cId="245432111" sldId="317"/>
            <ac:spMk id="22" creationId="{698296C0-FE63-9645-B747-A5D3152B4BD1}"/>
          </ac:spMkLst>
        </pc:spChg>
        <pc:spChg chg="mod">
          <ac:chgData name="Vladislav Yotkov" userId="8cbd7549-966c-4431-b561-10f64b96acac" providerId="ADAL" clId="{D8AD91D6-52BA-D64A-9CDF-1CF51B0FB314}" dt="2022-01-23T12:58:35.405" v="6021" actId="2711"/>
          <ac:spMkLst>
            <pc:docMk/>
            <pc:sldMk cId="245432111" sldId="317"/>
            <ac:spMk id="23" creationId="{FBBC4699-B4A4-844F-BE50-1B9A0489FCAF}"/>
          </ac:spMkLst>
        </pc:spChg>
        <pc:spChg chg="mod">
          <ac:chgData name="Vladislav Yotkov" userId="8cbd7549-966c-4431-b561-10f64b96acac" providerId="ADAL" clId="{D8AD91D6-52BA-D64A-9CDF-1CF51B0FB314}" dt="2022-01-23T12:58:35.405" v="6021" actId="2711"/>
          <ac:spMkLst>
            <pc:docMk/>
            <pc:sldMk cId="245432111" sldId="317"/>
            <ac:spMk id="24" creationId="{0A06B6DE-A24F-D948-9773-34A48DF596EE}"/>
          </ac:spMkLst>
        </pc:spChg>
        <pc:spChg chg="mod">
          <ac:chgData name="Vladislav Yotkov" userId="8cbd7549-966c-4431-b561-10f64b96acac" providerId="ADAL" clId="{D8AD91D6-52BA-D64A-9CDF-1CF51B0FB314}" dt="2022-01-23T12:58:35.405" v="6021" actId="2711"/>
          <ac:spMkLst>
            <pc:docMk/>
            <pc:sldMk cId="245432111" sldId="317"/>
            <ac:spMk id="27" creationId="{69B6CCA3-6500-E64E-B193-5E45E9594953}"/>
          </ac:spMkLst>
        </pc:spChg>
        <pc:spChg chg="mod">
          <ac:chgData name="Vladislav Yotkov" userId="8cbd7549-966c-4431-b561-10f64b96acac" providerId="ADAL" clId="{D8AD91D6-52BA-D64A-9CDF-1CF51B0FB314}" dt="2022-01-23T12:58:35.405" v="6021" actId="2711"/>
          <ac:spMkLst>
            <pc:docMk/>
            <pc:sldMk cId="245432111" sldId="317"/>
            <ac:spMk id="28" creationId="{78CBB95A-93C3-D644-82C8-159A6B12D240}"/>
          </ac:spMkLst>
        </pc:spChg>
        <pc:graphicFrameChg chg="del">
          <ac:chgData name="Vladislav Yotkov" userId="8cbd7549-966c-4431-b561-10f64b96acac" providerId="ADAL" clId="{D8AD91D6-52BA-D64A-9CDF-1CF51B0FB314}" dt="2022-01-23T12:11:49.462" v="5324" actId="478"/>
          <ac:graphicFrameMkLst>
            <pc:docMk/>
            <pc:sldMk cId="245432111" sldId="317"/>
            <ac:graphicFrameMk id="8" creationId="{4C4F28AB-DBD5-8E4A-A617-33759CAD1EC1}"/>
          </ac:graphicFrameMkLst>
        </pc:graphicFrameChg>
        <pc:graphicFrameChg chg="add mod">
          <ac:chgData name="Vladislav Yotkov" userId="8cbd7549-966c-4431-b561-10f64b96acac" providerId="ADAL" clId="{D8AD91D6-52BA-D64A-9CDF-1CF51B0FB314}" dt="2022-01-23T12:11:49.587" v="5325"/>
          <ac:graphicFrameMkLst>
            <pc:docMk/>
            <pc:sldMk cId="245432111" sldId="317"/>
            <ac:graphicFrameMk id="18" creationId="{B6D42694-5A64-004F-94AB-810484850330}"/>
          </ac:graphicFrameMkLst>
        </pc:graphicFrameChg>
      </pc:sldChg>
      <pc:sldChg chg="addSp delSp modSp add mod">
        <pc:chgData name="Vladislav Yotkov" userId="8cbd7549-966c-4431-b561-10f64b96acac" providerId="ADAL" clId="{D8AD91D6-52BA-D64A-9CDF-1CF51B0FB314}" dt="2022-01-23T12:58:43.459" v="6023" actId="2711"/>
        <pc:sldMkLst>
          <pc:docMk/>
          <pc:sldMk cId="3187371456" sldId="318"/>
        </pc:sldMkLst>
        <pc:spChg chg="mod">
          <ac:chgData name="Vladislav Yotkov" userId="8cbd7549-966c-4431-b561-10f64b96acac" providerId="ADAL" clId="{D8AD91D6-52BA-D64A-9CDF-1CF51B0FB314}" dt="2022-01-23T12:58:43.459" v="6023" actId="2711"/>
          <ac:spMkLst>
            <pc:docMk/>
            <pc:sldMk cId="3187371456" sldId="318"/>
            <ac:spMk id="2" creationId="{1DA7266E-C749-C940-AE7D-3A79415CF614}"/>
          </ac:spMkLst>
        </pc:spChg>
        <pc:spChg chg="mod">
          <ac:chgData name="Vladislav Yotkov" userId="8cbd7549-966c-4431-b561-10f64b96acac" providerId="ADAL" clId="{D8AD91D6-52BA-D64A-9CDF-1CF51B0FB314}" dt="2022-01-23T12:58:43.459" v="6023" actId="2711"/>
          <ac:spMkLst>
            <pc:docMk/>
            <pc:sldMk cId="3187371456" sldId="318"/>
            <ac:spMk id="6" creationId="{A14D4433-0509-1C4E-A07F-2F8AC2475D1F}"/>
          </ac:spMkLst>
        </pc:spChg>
        <pc:spChg chg="mod">
          <ac:chgData name="Vladislav Yotkov" userId="8cbd7549-966c-4431-b561-10f64b96acac" providerId="ADAL" clId="{D8AD91D6-52BA-D64A-9CDF-1CF51B0FB314}" dt="2022-01-23T12:58:43.459" v="6023" actId="2711"/>
          <ac:spMkLst>
            <pc:docMk/>
            <pc:sldMk cId="3187371456" sldId="318"/>
            <ac:spMk id="9" creationId="{166FE09C-15F7-9748-8842-5C2F7457DD2F}"/>
          </ac:spMkLst>
        </pc:spChg>
        <pc:spChg chg="mod">
          <ac:chgData name="Vladislav Yotkov" userId="8cbd7549-966c-4431-b561-10f64b96acac" providerId="ADAL" clId="{D8AD91D6-52BA-D64A-9CDF-1CF51B0FB314}" dt="2022-01-23T12:58:43.459" v="6023" actId="2711"/>
          <ac:spMkLst>
            <pc:docMk/>
            <pc:sldMk cId="3187371456" sldId="318"/>
            <ac:spMk id="13" creationId="{30AFC15D-F81E-C049-B806-1C22197DF79E}"/>
          </ac:spMkLst>
        </pc:spChg>
        <pc:spChg chg="mod">
          <ac:chgData name="Vladislav Yotkov" userId="8cbd7549-966c-4431-b561-10f64b96acac" providerId="ADAL" clId="{D8AD91D6-52BA-D64A-9CDF-1CF51B0FB314}" dt="2022-01-23T12:58:43.459" v="6023" actId="2711"/>
          <ac:spMkLst>
            <pc:docMk/>
            <pc:sldMk cId="3187371456" sldId="318"/>
            <ac:spMk id="22" creationId="{698296C0-FE63-9645-B747-A5D3152B4BD1}"/>
          </ac:spMkLst>
        </pc:spChg>
        <pc:spChg chg="mod">
          <ac:chgData name="Vladislav Yotkov" userId="8cbd7549-966c-4431-b561-10f64b96acac" providerId="ADAL" clId="{D8AD91D6-52BA-D64A-9CDF-1CF51B0FB314}" dt="2022-01-23T12:58:43.459" v="6023" actId="2711"/>
          <ac:spMkLst>
            <pc:docMk/>
            <pc:sldMk cId="3187371456" sldId="318"/>
            <ac:spMk id="23" creationId="{26DEB9CB-3A3A-2940-8907-EB08F61417ED}"/>
          </ac:spMkLst>
        </pc:spChg>
        <pc:spChg chg="mod">
          <ac:chgData name="Vladislav Yotkov" userId="8cbd7549-966c-4431-b561-10f64b96acac" providerId="ADAL" clId="{D8AD91D6-52BA-D64A-9CDF-1CF51B0FB314}" dt="2022-01-23T12:58:43.459" v="6023" actId="2711"/>
          <ac:spMkLst>
            <pc:docMk/>
            <pc:sldMk cId="3187371456" sldId="318"/>
            <ac:spMk id="24" creationId="{0A06B6DE-A24F-D948-9773-34A48DF596EE}"/>
          </ac:spMkLst>
        </pc:spChg>
        <pc:spChg chg="mod">
          <ac:chgData name="Vladislav Yotkov" userId="8cbd7549-966c-4431-b561-10f64b96acac" providerId="ADAL" clId="{D8AD91D6-52BA-D64A-9CDF-1CF51B0FB314}" dt="2022-01-23T12:58:43.459" v="6023" actId="2711"/>
          <ac:spMkLst>
            <pc:docMk/>
            <pc:sldMk cId="3187371456" sldId="318"/>
            <ac:spMk id="27" creationId="{69B6CCA3-6500-E64E-B193-5E45E9594953}"/>
          </ac:spMkLst>
        </pc:spChg>
        <pc:graphicFrameChg chg="del">
          <ac:chgData name="Vladislav Yotkov" userId="8cbd7549-966c-4431-b561-10f64b96acac" providerId="ADAL" clId="{D8AD91D6-52BA-D64A-9CDF-1CF51B0FB314}" dt="2022-01-23T12:11:53.312" v="5326" actId="478"/>
          <ac:graphicFrameMkLst>
            <pc:docMk/>
            <pc:sldMk cId="3187371456" sldId="318"/>
            <ac:graphicFrameMk id="8" creationId="{4C4F28AB-DBD5-8E4A-A617-33759CAD1EC1}"/>
          </ac:graphicFrameMkLst>
        </pc:graphicFrameChg>
        <pc:graphicFrameChg chg="add mod">
          <ac:chgData name="Vladislav Yotkov" userId="8cbd7549-966c-4431-b561-10f64b96acac" providerId="ADAL" clId="{D8AD91D6-52BA-D64A-9CDF-1CF51B0FB314}" dt="2022-01-23T12:11:53.455" v="5327"/>
          <ac:graphicFrameMkLst>
            <pc:docMk/>
            <pc:sldMk cId="3187371456" sldId="318"/>
            <ac:graphicFrameMk id="17" creationId="{F9DFD3BD-90B3-BD42-9DF6-261FA4C34D10}"/>
          </ac:graphicFrameMkLst>
        </pc:graphicFrameChg>
      </pc:sldChg>
      <pc:sldChg chg="addSp delSp modSp add mod">
        <pc:chgData name="Vladislav Yotkov" userId="8cbd7549-966c-4431-b561-10f64b96acac" providerId="ADAL" clId="{D8AD91D6-52BA-D64A-9CDF-1CF51B0FB314}" dt="2022-01-23T12:58:39.286" v="6022" actId="2711"/>
        <pc:sldMkLst>
          <pc:docMk/>
          <pc:sldMk cId="2661780853" sldId="319"/>
        </pc:sldMkLst>
        <pc:spChg chg="mod">
          <ac:chgData name="Vladislav Yotkov" userId="8cbd7549-966c-4431-b561-10f64b96acac" providerId="ADAL" clId="{D8AD91D6-52BA-D64A-9CDF-1CF51B0FB314}" dt="2022-01-23T12:58:39.286" v="6022" actId="2711"/>
          <ac:spMkLst>
            <pc:docMk/>
            <pc:sldMk cId="2661780853" sldId="319"/>
            <ac:spMk id="2" creationId="{1DA7266E-C749-C940-AE7D-3A79415CF614}"/>
          </ac:spMkLst>
        </pc:spChg>
        <pc:spChg chg="mod">
          <ac:chgData name="Vladislav Yotkov" userId="8cbd7549-966c-4431-b561-10f64b96acac" providerId="ADAL" clId="{D8AD91D6-52BA-D64A-9CDF-1CF51B0FB314}" dt="2022-01-23T12:58:39.286" v="6022" actId="2711"/>
          <ac:spMkLst>
            <pc:docMk/>
            <pc:sldMk cId="2661780853" sldId="319"/>
            <ac:spMk id="6" creationId="{A14D4433-0509-1C4E-A07F-2F8AC2475D1F}"/>
          </ac:spMkLst>
        </pc:spChg>
        <pc:spChg chg="mod">
          <ac:chgData name="Vladislav Yotkov" userId="8cbd7549-966c-4431-b561-10f64b96acac" providerId="ADAL" clId="{D8AD91D6-52BA-D64A-9CDF-1CF51B0FB314}" dt="2022-01-23T12:58:39.286" v="6022" actId="2711"/>
          <ac:spMkLst>
            <pc:docMk/>
            <pc:sldMk cId="2661780853" sldId="319"/>
            <ac:spMk id="9" creationId="{166FE09C-15F7-9748-8842-5C2F7457DD2F}"/>
          </ac:spMkLst>
        </pc:spChg>
        <pc:spChg chg="mod">
          <ac:chgData name="Vladislav Yotkov" userId="8cbd7549-966c-4431-b561-10f64b96acac" providerId="ADAL" clId="{D8AD91D6-52BA-D64A-9CDF-1CF51B0FB314}" dt="2022-01-23T12:58:39.286" v="6022" actId="2711"/>
          <ac:spMkLst>
            <pc:docMk/>
            <pc:sldMk cId="2661780853" sldId="319"/>
            <ac:spMk id="13" creationId="{422CDFCC-C32D-D448-A7E1-0E4EF8DAFFBC}"/>
          </ac:spMkLst>
        </pc:spChg>
        <pc:spChg chg="mod">
          <ac:chgData name="Vladislav Yotkov" userId="8cbd7549-966c-4431-b561-10f64b96acac" providerId="ADAL" clId="{D8AD91D6-52BA-D64A-9CDF-1CF51B0FB314}" dt="2022-01-23T12:58:39.286" v="6022" actId="2711"/>
          <ac:spMkLst>
            <pc:docMk/>
            <pc:sldMk cId="2661780853" sldId="319"/>
            <ac:spMk id="22" creationId="{698296C0-FE63-9645-B747-A5D3152B4BD1}"/>
          </ac:spMkLst>
        </pc:spChg>
        <pc:spChg chg="mod">
          <ac:chgData name="Vladislav Yotkov" userId="8cbd7549-966c-4431-b561-10f64b96acac" providerId="ADAL" clId="{D8AD91D6-52BA-D64A-9CDF-1CF51B0FB314}" dt="2022-01-23T12:58:39.286" v="6022" actId="2711"/>
          <ac:spMkLst>
            <pc:docMk/>
            <pc:sldMk cId="2661780853" sldId="319"/>
            <ac:spMk id="23" creationId="{D82E1579-E0C9-B94C-A0CA-57B15EEF56AE}"/>
          </ac:spMkLst>
        </pc:spChg>
        <pc:spChg chg="mod">
          <ac:chgData name="Vladislav Yotkov" userId="8cbd7549-966c-4431-b561-10f64b96acac" providerId="ADAL" clId="{D8AD91D6-52BA-D64A-9CDF-1CF51B0FB314}" dt="2022-01-23T12:58:39.286" v="6022" actId="2711"/>
          <ac:spMkLst>
            <pc:docMk/>
            <pc:sldMk cId="2661780853" sldId="319"/>
            <ac:spMk id="24" creationId="{0A06B6DE-A24F-D948-9773-34A48DF596EE}"/>
          </ac:spMkLst>
        </pc:spChg>
        <pc:spChg chg="mod">
          <ac:chgData name="Vladislav Yotkov" userId="8cbd7549-966c-4431-b561-10f64b96acac" providerId="ADAL" clId="{D8AD91D6-52BA-D64A-9CDF-1CF51B0FB314}" dt="2022-01-23T12:58:39.286" v="6022" actId="2711"/>
          <ac:spMkLst>
            <pc:docMk/>
            <pc:sldMk cId="2661780853" sldId="319"/>
            <ac:spMk id="27" creationId="{69B6CCA3-6500-E64E-B193-5E45E9594953}"/>
          </ac:spMkLst>
        </pc:spChg>
        <pc:graphicFrameChg chg="del mod modGraphic">
          <ac:chgData name="Vladislav Yotkov" userId="8cbd7549-966c-4431-b561-10f64b96acac" providerId="ADAL" clId="{D8AD91D6-52BA-D64A-9CDF-1CF51B0FB314}" dt="2022-01-23T12:12:06.184" v="5333" actId="478"/>
          <ac:graphicFrameMkLst>
            <pc:docMk/>
            <pc:sldMk cId="2661780853" sldId="319"/>
            <ac:graphicFrameMk id="8" creationId="{4C4F28AB-DBD5-8E4A-A617-33759CAD1EC1}"/>
          </ac:graphicFrameMkLst>
        </pc:graphicFrameChg>
        <pc:graphicFrameChg chg="add mod">
          <ac:chgData name="Vladislav Yotkov" userId="8cbd7549-966c-4431-b561-10f64b96acac" providerId="ADAL" clId="{D8AD91D6-52BA-D64A-9CDF-1CF51B0FB314}" dt="2022-01-23T12:12:06.298" v="5334"/>
          <ac:graphicFrameMkLst>
            <pc:docMk/>
            <pc:sldMk cId="2661780853" sldId="319"/>
            <ac:graphicFrameMk id="17" creationId="{F12DB668-EF5D-E647-BE62-3FCB75812B3A}"/>
          </ac:graphicFrameMkLst>
        </pc:graphicFrameChg>
      </pc:sldChg>
      <pc:sldChg chg="addSp delSp modSp add mod">
        <pc:chgData name="Vladislav Yotkov" userId="8cbd7549-966c-4431-b561-10f64b96acac" providerId="ADAL" clId="{D8AD91D6-52BA-D64A-9CDF-1CF51B0FB314}" dt="2022-01-23T12:58:48.106" v="6024" actId="2711"/>
        <pc:sldMkLst>
          <pc:docMk/>
          <pc:sldMk cId="3965987088" sldId="320"/>
        </pc:sldMkLst>
        <pc:spChg chg="mod">
          <ac:chgData name="Vladislav Yotkov" userId="8cbd7549-966c-4431-b561-10f64b96acac" providerId="ADAL" clId="{D8AD91D6-52BA-D64A-9CDF-1CF51B0FB314}" dt="2022-01-23T12:58:48.106" v="6024" actId="2711"/>
          <ac:spMkLst>
            <pc:docMk/>
            <pc:sldMk cId="3965987088" sldId="320"/>
            <ac:spMk id="2" creationId="{1DA7266E-C749-C940-AE7D-3A79415CF614}"/>
          </ac:spMkLst>
        </pc:spChg>
        <pc:spChg chg="mod">
          <ac:chgData name="Vladislav Yotkov" userId="8cbd7549-966c-4431-b561-10f64b96acac" providerId="ADAL" clId="{D8AD91D6-52BA-D64A-9CDF-1CF51B0FB314}" dt="2022-01-23T12:58:48.106" v="6024" actId="2711"/>
          <ac:spMkLst>
            <pc:docMk/>
            <pc:sldMk cId="3965987088" sldId="320"/>
            <ac:spMk id="6" creationId="{A14D4433-0509-1C4E-A07F-2F8AC2475D1F}"/>
          </ac:spMkLst>
        </pc:spChg>
        <pc:spChg chg="mod">
          <ac:chgData name="Vladislav Yotkov" userId="8cbd7549-966c-4431-b561-10f64b96acac" providerId="ADAL" clId="{D8AD91D6-52BA-D64A-9CDF-1CF51B0FB314}" dt="2022-01-23T12:58:48.106" v="6024" actId="2711"/>
          <ac:spMkLst>
            <pc:docMk/>
            <pc:sldMk cId="3965987088" sldId="320"/>
            <ac:spMk id="9" creationId="{166FE09C-15F7-9748-8842-5C2F7457DD2F}"/>
          </ac:spMkLst>
        </pc:spChg>
        <pc:spChg chg="mod">
          <ac:chgData name="Vladislav Yotkov" userId="8cbd7549-966c-4431-b561-10f64b96acac" providerId="ADAL" clId="{D8AD91D6-52BA-D64A-9CDF-1CF51B0FB314}" dt="2022-01-23T12:58:48.106" v="6024" actId="2711"/>
          <ac:spMkLst>
            <pc:docMk/>
            <pc:sldMk cId="3965987088" sldId="320"/>
            <ac:spMk id="13" creationId="{42A53331-0160-3444-819A-7C3218B90B95}"/>
          </ac:spMkLst>
        </pc:spChg>
        <pc:spChg chg="mod">
          <ac:chgData name="Vladislav Yotkov" userId="8cbd7549-966c-4431-b561-10f64b96acac" providerId="ADAL" clId="{D8AD91D6-52BA-D64A-9CDF-1CF51B0FB314}" dt="2022-01-23T12:58:48.106" v="6024" actId="2711"/>
          <ac:spMkLst>
            <pc:docMk/>
            <pc:sldMk cId="3965987088" sldId="320"/>
            <ac:spMk id="22" creationId="{698296C0-FE63-9645-B747-A5D3152B4BD1}"/>
          </ac:spMkLst>
        </pc:spChg>
        <pc:spChg chg="mod">
          <ac:chgData name="Vladislav Yotkov" userId="8cbd7549-966c-4431-b561-10f64b96acac" providerId="ADAL" clId="{D8AD91D6-52BA-D64A-9CDF-1CF51B0FB314}" dt="2022-01-23T12:58:48.106" v="6024" actId="2711"/>
          <ac:spMkLst>
            <pc:docMk/>
            <pc:sldMk cId="3965987088" sldId="320"/>
            <ac:spMk id="23" creationId="{96800C19-7E29-5A4E-B969-181B1EB12D25}"/>
          </ac:spMkLst>
        </pc:spChg>
        <pc:spChg chg="mod">
          <ac:chgData name="Vladislav Yotkov" userId="8cbd7549-966c-4431-b561-10f64b96acac" providerId="ADAL" clId="{D8AD91D6-52BA-D64A-9CDF-1CF51B0FB314}" dt="2022-01-23T12:58:48.106" v="6024" actId="2711"/>
          <ac:spMkLst>
            <pc:docMk/>
            <pc:sldMk cId="3965987088" sldId="320"/>
            <ac:spMk id="24" creationId="{0A06B6DE-A24F-D948-9773-34A48DF596EE}"/>
          </ac:spMkLst>
        </pc:spChg>
        <pc:spChg chg="mod">
          <ac:chgData name="Vladislav Yotkov" userId="8cbd7549-966c-4431-b561-10f64b96acac" providerId="ADAL" clId="{D8AD91D6-52BA-D64A-9CDF-1CF51B0FB314}" dt="2022-01-23T12:58:48.106" v="6024" actId="2711"/>
          <ac:spMkLst>
            <pc:docMk/>
            <pc:sldMk cId="3965987088" sldId="320"/>
            <ac:spMk id="27" creationId="{69B6CCA3-6500-E64E-B193-5E45E9594953}"/>
          </ac:spMkLst>
        </pc:spChg>
        <pc:graphicFrameChg chg="del">
          <ac:chgData name="Vladislav Yotkov" userId="8cbd7549-966c-4431-b561-10f64b96acac" providerId="ADAL" clId="{D8AD91D6-52BA-D64A-9CDF-1CF51B0FB314}" dt="2022-01-23T12:12:12.213" v="5335" actId="478"/>
          <ac:graphicFrameMkLst>
            <pc:docMk/>
            <pc:sldMk cId="3965987088" sldId="320"/>
            <ac:graphicFrameMk id="8" creationId="{4C4F28AB-DBD5-8E4A-A617-33759CAD1EC1}"/>
          </ac:graphicFrameMkLst>
        </pc:graphicFrameChg>
        <pc:graphicFrameChg chg="add mod">
          <ac:chgData name="Vladislav Yotkov" userId="8cbd7549-966c-4431-b561-10f64b96acac" providerId="ADAL" clId="{D8AD91D6-52BA-D64A-9CDF-1CF51B0FB314}" dt="2022-01-23T12:12:12.343" v="5336"/>
          <ac:graphicFrameMkLst>
            <pc:docMk/>
            <pc:sldMk cId="3965987088" sldId="320"/>
            <ac:graphicFrameMk id="17" creationId="{EA76858E-29A7-9047-99C6-F6A70F3698B0}"/>
          </ac:graphicFrameMkLst>
        </pc:graphicFrameChg>
      </pc:sldChg>
      <pc:sldChg chg="addSp delSp modSp add mod">
        <pc:chgData name="Vladislav Yotkov" userId="8cbd7549-966c-4431-b561-10f64b96acac" providerId="ADAL" clId="{D8AD91D6-52BA-D64A-9CDF-1CF51B0FB314}" dt="2022-01-23T12:58:53.204" v="6025" actId="2711"/>
        <pc:sldMkLst>
          <pc:docMk/>
          <pc:sldMk cId="833419552" sldId="321"/>
        </pc:sldMkLst>
        <pc:spChg chg="mod">
          <ac:chgData name="Vladislav Yotkov" userId="8cbd7549-966c-4431-b561-10f64b96acac" providerId="ADAL" clId="{D8AD91D6-52BA-D64A-9CDF-1CF51B0FB314}" dt="2022-01-23T12:58:53.204" v="6025" actId="2711"/>
          <ac:spMkLst>
            <pc:docMk/>
            <pc:sldMk cId="833419552" sldId="321"/>
            <ac:spMk id="2" creationId="{1DA7266E-C749-C940-AE7D-3A79415CF614}"/>
          </ac:spMkLst>
        </pc:spChg>
        <pc:spChg chg="mod">
          <ac:chgData name="Vladislav Yotkov" userId="8cbd7549-966c-4431-b561-10f64b96acac" providerId="ADAL" clId="{D8AD91D6-52BA-D64A-9CDF-1CF51B0FB314}" dt="2022-01-23T12:58:53.204" v="6025" actId="2711"/>
          <ac:spMkLst>
            <pc:docMk/>
            <pc:sldMk cId="833419552" sldId="321"/>
            <ac:spMk id="6" creationId="{A14D4433-0509-1C4E-A07F-2F8AC2475D1F}"/>
          </ac:spMkLst>
        </pc:spChg>
        <pc:spChg chg="mod">
          <ac:chgData name="Vladislav Yotkov" userId="8cbd7549-966c-4431-b561-10f64b96acac" providerId="ADAL" clId="{D8AD91D6-52BA-D64A-9CDF-1CF51B0FB314}" dt="2022-01-23T12:58:53.204" v="6025" actId="2711"/>
          <ac:spMkLst>
            <pc:docMk/>
            <pc:sldMk cId="833419552" sldId="321"/>
            <ac:spMk id="9" creationId="{166FE09C-15F7-9748-8842-5C2F7457DD2F}"/>
          </ac:spMkLst>
        </pc:spChg>
        <pc:spChg chg="mod">
          <ac:chgData name="Vladislav Yotkov" userId="8cbd7549-966c-4431-b561-10f64b96acac" providerId="ADAL" clId="{D8AD91D6-52BA-D64A-9CDF-1CF51B0FB314}" dt="2022-01-23T12:58:53.204" v="6025" actId="2711"/>
          <ac:spMkLst>
            <pc:docMk/>
            <pc:sldMk cId="833419552" sldId="321"/>
            <ac:spMk id="13" creationId="{73D14AC8-B52A-2046-9EFD-25B9966F69D7}"/>
          </ac:spMkLst>
        </pc:spChg>
        <pc:spChg chg="mod">
          <ac:chgData name="Vladislav Yotkov" userId="8cbd7549-966c-4431-b561-10f64b96acac" providerId="ADAL" clId="{D8AD91D6-52BA-D64A-9CDF-1CF51B0FB314}" dt="2022-01-23T12:58:53.204" v="6025" actId="2711"/>
          <ac:spMkLst>
            <pc:docMk/>
            <pc:sldMk cId="833419552" sldId="321"/>
            <ac:spMk id="22" creationId="{698296C0-FE63-9645-B747-A5D3152B4BD1}"/>
          </ac:spMkLst>
        </pc:spChg>
        <pc:spChg chg="mod">
          <ac:chgData name="Vladislav Yotkov" userId="8cbd7549-966c-4431-b561-10f64b96acac" providerId="ADAL" clId="{D8AD91D6-52BA-D64A-9CDF-1CF51B0FB314}" dt="2022-01-23T12:58:53.204" v="6025" actId="2711"/>
          <ac:spMkLst>
            <pc:docMk/>
            <pc:sldMk cId="833419552" sldId="321"/>
            <ac:spMk id="23" creationId="{1303C80A-04EB-E54E-ACB2-7431E123A71C}"/>
          </ac:spMkLst>
        </pc:spChg>
        <pc:spChg chg="mod">
          <ac:chgData name="Vladislav Yotkov" userId="8cbd7549-966c-4431-b561-10f64b96acac" providerId="ADAL" clId="{D8AD91D6-52BA-D64A-9CDF-1CF51B0FB314}" dt="2022-01-23T12:58:53.204" v="6025" actId="2711"/>
          <ac:spMkLst>
            <pc:docMk/>
            <pc:sldMk cId="833419552" sldId="321"/>
            <ac:spMk id="24" creationId="{0A06B6DE-A24F-D948-9773-34A48DF596EE}"/>
          </ac:spMkLst>
        </pc:spChg>
        <pc:spChg chg="mod">
          <ac:chgData name="Vladislav Yotkov" userId="8cbd7549-966c-4431-b561-10f64b96acac" providerId="ADAL" clId="{D8AD91D6-52BA-D64A-9CDF-1CF51B0FB314}" dt="2022-01-23T12:58:53.204" v="6025" actId="2711"/>
          <ac:spMkLst>
            <pc:docMk/>
            <pc:sldMk cId="833419552" sldId="321"/>
            <ac:spMk id="27" creationId="{69B6CCA3-6500-E64E-B193-5E45E9594953}"/>
          </ac:spMkLst>
        </pc:spChg>
        <pc:graphicFrameChg chg="del">
          <ac:chgData name="Vladislav Yotkov" userId="8cbd7549-966c-4431-b561-10f64b96acac" providerId="ADAL" clId="{D8AD91D6-52BA-D64A-9CDF-1CF51B0FB314}" dt="2022-01-23T12:12:18.064" v="5339" actId="478"/>
          <ac:graphicFrameMkLst>
            <pc:docMk/>
            <pc:sldMk cId="833419552" sldId="321"/>
            <ac:graphicFrameMk id="8" creationId="{4C4F28AB-DBD5-8E4A-A617-33759CAD1EC1}"/>
          </ac:graphicFrameMkLst>
        </pc:graphicFrameChg>
        <pc:graphicFrameChg chg="add mod">
          <ac:chgData name="Vladislav Yotkov" userId="8cbd7549-966c-4431-b561-10f64b96acac" providerId="ADAL" clId="{D8AD91D6-52BA-D64A-9CDF-1CF51B0FB314}" dt="2022-01-23T12:12:18.170" v="5340"/>
          <ac:graphicFrameMkLst>
            <pc:docMk/>
            <pc:sldMk cId="833419552" sldId="321"/>
            <ac:graphicFrameMk id="17" creationId="{706BAE64-D6C9-7F4A-B076-554C608B36CE}"/>
          </ac:graphicFrameMkLst>
        </pc:graphicFrameChg>
      </pc:sldChg>
      <pc:sldChg chg="addSp delSp modSp add mod">
        <pc:chgData name="Vladislav Yotkov" userId="8cbd7549-966c-4431-b561-10f64b96acac" providerId="ADAL" clId="{D8AD91D6-52BA-D64A-9CDF-1CF51B0FB314}" dt="2022-01-23T12:58:57.625" v="6026" actId="2711"/>
        <pc:sldMkLst>
          <pc:docMk/>
          <pc:sldMk cId="3865446524" sldId="322"/>
        </pc:sldMkLst>
        <pc:spChg chg="mod">
          <ac:chgData name="Vladislav Yotkov" userId="8cbd7549-966c-4431-b561-10f64b96acac" providerId="ADAL" clId="{D8AD91D6-52BA-D64A-9CDF-1CF51B0FB314}" dt="2022-01-23T12:58:57.625" v="6026" actId="2711"/>
          <ac:spMkLst>
            <pc:docMk/>
            <pc:sldMk cId="3865446524" sldId="322"/>
            <ac:spMk id="2" creationId="{1DA7266E-C749-C940-AE7D-3A79415CF614}"/>
          </ac:spMkLst>
        </pc:spChg>
        <pc:spChg chg="mod">
          <ac:chgData name="Vladislav Yotkov" userId="8cbd7549-966c-4431-b561-10f64b96acac" providerId="ADAL" clId="{D8AD91D6-52BA-D64A-9CDF-1CF51B0FB314}" dt="2022-01-23T12:58:57.625" v="6026" actId="2711"/>
          <ac:spMkLst>
            <pc:docMk/>
            <pc:sldMk cId="3865446524" sldId="322"/>
            <ac:spMk id="3" creationId="{B5198BFA-0E45-2448-BD8A-B4FE05CB7722}"/>
          </ac:spMkLst>
        </pc:spChg>
        <pc:spChg chg="mod">
          <ac:chgData name="Vladislav Yotkov" userId="8cbd7549-966c-4431-b561-10f64b96acac" providerId="ADAL" clId="{D8AD91D6-52BA-D64A-9CDF-1CF51B0FB314}" dt="2022-01-23T12:58:57.625" v="6026" actId="2711"/>
          <ac:spMkLst>
            <pc:docMk/>
            <pc:sldMk cId="3865446524" sldId="322"/>
            <ac:spMk id="6" creationId="{A14D4433-0509-1C4E-A07F-2F8AC2475D1F}"/>
          </ac:spMkLst>
        </pc:spChg>
        <pc:spChg chg="mod">
          <ac:chgData name="Vladislav Yotkov" userId="8cbd7549-966c-4431-b561-10f64b96acac" providerId="ADAL" clId="{D8AD91D6-52BA-D64A-9CDF-1CF51B0FB314}" dt="2022-01-23T12:58:57.625" v="6026" actId="2711"/>
          <ac:spMkLst>
            <pc:docMk/>
            <pc:sldMk cId="3865446524" sldId="322"/>
            <ac:spMk id="9" creationId="{166FE09C-15F7-9748-8842-5C2F7457DD2F}"/>
          </ac:spMkLst>
        </pc:spChg>
        <pc:spChg chg="mod">
          <ac:chgData name="Vladislav Yotkov" userId="8cbd7549-966c-4431-b561-10f64b96acac" providerId="ADAL" clId="{D8AD91D6-52BA-D64A-9CDF-1CF51B0FB314}" dt="2022-01-23T12:58:57.625" v="6026" actId="2711"/>
          <ac:spMkLst>
            <pc:docMk/>
            <pc:sldMk cId="3865446524" sldId="322"/>
            <ac:spMk id="14" creationId="{13D5376C-DF7F-EB47-B8BB-168164E47D21}"/>
          </ac:spMkLst>
        </pc:spChg>
        <pc:spChg chg="mod">
          <ac:chgData name="Vladislav Yotkov" userId="8cbd7549-966c-4431-b561-10f64b96acac" providerId="ADAL" clId="{D8AD91D6-52BA-D64A-9CDF-1CF51B0FB314}" dt="2022-01-23T12:58:57.625" v="6026" actId="2711"/>
          <ac:spMkLst>
            <pc:docMk/>
            <pc:sldMk cId="3865446524" sldId="322"/>
            <ac:spMk id="22" creationId="{698296C0-FE63-9645-B747-A5D3152B4BD1}"/>
          </ac:spMkLst>
        </pc:spChg>
        <pc:spChg chg="mod">
          <ac:chgData name="Vladislav Yotkov" userId="8cbd7549-966c-4431-b561-10f64b96acac" providerId="ADAL" clId="{D8AD91D6-52BA-D64A-9CDF-1CF51B0FB314}" dt="2022-01-23T12:58:57.625" v="6026" actId="2711"/>
          <ac:spMkLst>
            <pc:docMk/>
            <pc:sldMk cId="3865446524" sldId="322"/>
            <ac:spMk id="23" creationId="{80980E7C-8021-5742-97EF-3DAB1FFBC628}"/>
          </ac:spMkLst>
        </pc:spChg>
        <pc:spChg chg="mod">
          <ac:chgData name="Vladislav Yotkov" userId="8cbd7549-966c-4431-b561-10f64b96acac" providerId="ADAL" clId="{D8AD91D6-52BA-D64A-9CDF-1CF51B0FB314}" dt="2022-01-23T12:58:57.625" v="6026" actId="2711"/>
          <ac:spMkLst>
            <pc:docMk/>
            <pc:sldMk cId="3865446524" sldId="322"/>
            <ac:spMk id="24" creationId="{0A06B6DE-A24F-D948-9773-34A48DF596EE}"/>
          </ac:spMkLst>
        </pc:spChg>
        <pc:spChg chg="mod">
          <ac:chgData name="Vladislav Yotkov" userId="8cbd7549-966c-4431-b561-10f64b96acac" providerId="ADAL" clId="{D8AD91D6-52BA-D64A-9CDF-1CF51B0FB314}" dt="2022-01-23T12:58:57.625" v="6026" actId="2711"/>
          <ac:spMkLst>
            <pc:docMk/>
            <pc:sldMk cId="3865446524" sldId="322"/>
            <ac:spMk id="27" creationId="{69B6CCA3-6500-E64E-B193-5E45E9594953}"/>
          </ac:spMkLst>
        </pc:spChg>
        <pc:graphicFrameChg chg="del modGraphic">
          <ac:chgData name="Vladislav Yotkov" userId="8cbd7549-966c-4431-b561-10f64b96acac" providerId="ADAL" clId="{D8AD91D6-52BA-D64A-9CDF-1CF51B0FB314}" dt="2022-01-23T12:12:15.524" v="5337" actId="478"/>
          <ac:graphicFrameMkLst>
            <pc:docMk/>
            <pc:sldMk cId="3865446524" sldId="322"/>
            <ac:graphicFrameMk id="8" creationId="{4C4F28AB-DBD5-8E4A-A617-33759CAD1EC1}"/>
          </ac:graphicFrameMkLst>
        </pc:graphicFrameChg>
        <pc:graphicFrameChg chg="add mod">
          <ac:chgData name="Vladislav Yotkov" userId="8cbd7549-966c-4431-b561-10f64b96acac" providerId="ADAL" clId="{D8AD91D6-52BA-D64A-9CDF-1CF51B0FB314}" dt="2022-01-23T12:12:15.651" v="5338"/>
          <ac:graphicFrameMkLst>
            <pc:docMk/>
            <pc:sldMk cId="3865446524" sldId="322"/>
            <ac:graphicFrameMk id="18" creationId="{D6D8245C-23F8-FB4C-AFBA-1F07D454AFA3}"/>
          </ac:graphicFrameMkLst>
        </pc:graphicFrameChg>
        <pc:graphicFrameChg chg="modGraphic">
          <ac:chgData name="Vladislav Yotkov" userId="8cbd7549-966c-4431-b561-10f64b96acac" providerId="ADAL" clId="{D8AD91D6-52BA-D64A-9CDF-1CF51B0FB314}" dt="2022-01-23T12:46:03.216" v="5933" actId="207"/>
          <ac:graphicFrameMkLst>
            <pc:docMk/>
            <pc:sldMk cId="3865446524" sldId="322"/>
            <ac:graphicFrameMk id="26" creationId="{DC8CA3DE-01EC-1A49-A376-69135EDAC4CC}"/>
          </ac:graphicFrameMkLst>
        </pc:graphicFrameChg>
      </pc:sldChg>
      <pc:sldChg chg="addSp delSp modSp new mod ord modAnim modNotesTx">
        <pc:chgData name="Vladislav Yotkov" userId="8cbd7549-966c-4431-b561-10f64b96acac" providerId="ADAL" clId="{D8AD91D6-52BA-D64A-9CDF-1CF51B0FB314}" dt="2022-01-23T13:00:06.459" v="6041" actId="2711"/>
        <pc:sldMkLst>
          <pc:docMk/>
          <pc:sldMk cId="3559151400" sldId="323"/>
        </pc:sldMkLst>
        <pc:spChg chg="mod">
          <ac:chgData name="Vladislav Yotkov" userId="8cbd7549-966c-4431-b561-10f64b96acac" providerId="ADAL" clId="{D8AD91D6-52BA-D64A-9CDF-1CF51B0FB314}" dt="2022-01-23T13:00:06.459" v="6041" actId="2711"/>
          <ac:spMkLst>
            <pc:docMk/>
            <pc:sldMk cId="3559151400" sldId="323"/>
            <ac:spMk id="2" creationId="{5B24F0F0-6AB4-0C43-984A-DB365E3D753D}"/>
          </ac:spMkLst>
        </pc:spChg>
        <pc:spChg chg="del">
          <ac:chgData name="Vladislav Yotkov" userId="8cbd7549-966c-4431-b561-10f64b96acac" providerId="ADAL" clId="{D8AD91D6-52BA-D64A-9CDF-1CF51B0FB314}" dt="2022-01-16T14:24:58.243" v="718" actId="478"/>
          <ac:spMkLst>
            <pc:docMk/>
            <pc:sldMk cId="3559151400" sldId="323"/>
            <ac:spMk id="3" creationId="{C71833EA-96FB-8244-8EB6-B0F9C9522BA2}"/>
          </ac:spMkLst>
        </pc:spChg>
        <pc:spChg chg="mod">
          <ac:chgData name="Vladislav Yotkov" userId="8cbd7549-966c-4431-b561-10f64b96acac" providerId="ADAL" clId="{D8AD91D6-52BA-D64A-9CDF-1CF51B0FB314}" dt="2022-01-23T13:00:06.459" v="6041" actId="2711"/>
          <ac:spMkLst>
            <pc:docMk/>
            <pc:sldMk cId="3559151400" sldId="323"/>
            <ac:spMk id="4" creationId="{7347DE02-70A5-584A-8B25-1F470C27F700}"/>
          </ac:spMkLst>
        </pc:spChg>
        <pc:spChg chg="add mod">
          <ac:chgData name="Vladislav Yotkov" userId="8cbd7549-966c-4431-b561-10f64b96acac" providerId="ADAL" clId="{D8AD91D6-52BA-D64A-9CDF-1CF51B0FB314}" dt="2022-01-23T13:00:06.459" v="6041" actId="2711"/>
          <ac:spMkLst>
            <pc:docMk/>
            <pc:sldMk cId="3559151400" sldId="323"/>
            <ac:spMk id="9" creationId="{9CF84AA9-5C7A-6740-92AC-608DF2233B6A}"/>
          </ac:spMkLst>
        </pc:spChg>
        <pc:spChg chg="add mod">
          <ac:chgData name="Vladislav Yotkov" userId="8cbd7549-966c-4431-b561-10f64b96acac" providerId="ADAL" clId="{D8AD91D6-52BA-D64A-9CDF-1CF51B0FB314}" dt="2022-01-23T13:00:06.459" v="6041" actId="2711"/>
          <ac:spMkLst>
            <pc:docMk/>
            <pc:sldMk cId="3559151400" sldId="323"/>
            <ac:spMk id="10" creationId="{0833B52C-F2AD-644E-BCE9-09B8D6DF7D8A}"/>
          </ac:spMkLst>
        </pc:spChg>
        <pc:spChg chg="add del mod">
          <ac:chgData name="Vladislav Yotkov" userId="8cbd7549-966c-4431-b561-10f64b96acac" providerId="ADAL" clId="{D8AD91D6-52BA-D64A-9CDF-1CF51B0FB314}" dt="2022-01-21T20:36:05.971" v="1881" actId="478"/>
          <ac:spMkLst>
            <pc:docMk/>
            <pc:sldMk cId="3559151400" sldId="323"/>
            <ac:spMk id="12" creationId="{48383702-6270-C346-BD80-4AC4F8A41BF7}"/>
          </ac:spMkLst>
        </pc:spChg>
        <pc:spChg chg="add mod">
          <ac:chgData name="Vladislav Yotkov" userId="8cbd7549-966c-4431-b561-10f64b96acac" providerId="ADAL" clId="{D8AD91D6-52BA-D64A-9CDF-1CF51B0FB314}" dt="2022-01-23T13:00:06.459" v="6041" actId="2711"/>
          <ac:spMkLst>
            <pc:docMk/>
            <pc:sldMk cId="3559151400" sldId="323"/>
            <ac:spMk id="14" creationId="{7B1D4735-9774-6F4A-8C86-8FA429A01B0E}"/>
          </ac:spMkLst>
        </pc:spChg>
        <pc:spChg chg="add mod">
          <ac:chgData name="Vladislav Yotkov" userId="8cbd7549-966c-4431-b561-10f64b96acac" providerId="ADAL" clId="{D8AD91D6-52BA-D64A-9CDF-1CF51B0FB314}" dt="2022-01-23T13:00:06.459" v="6041" actId="2711"/>
          <ac:spMkLst>
            <pc:docMk/>
            <pc:sldMk cId="3559151400" sldId="323"/>
            <ac:spMk id="15" creationId="{1D013AB8-7E8A-D64B-9701-735E682A4462}"/>
          </ac:spMkLst>
        </pc:spChg>
        <pc:spChg chg="add del mod">
          <ac:chgData name="Vladislav Yotkov" userId="8cbd7549-966c-4431-b561-10f64b96acac" providerId="ADAL" clId="{D8AD91D6-52BA-D64A-9CDF-1CF51B0FB314}" dt="2022-01-16T14:53:36.710" v="1101"/>
          <ac:spMkLst>
            <pc:docMk/>
            <pc:sldMk cId="3559151400" sldId="323"/>
            <ac:spMk id="16" creationId="{4B1274C9-F2EA-004D-BBC0-D54C1A3E6632}"/>
          </ac:spMkLst>
        </pc:spChg>
        <pc:spChg chg="add del mod">
          <ac:chgData name="Vladislav Yotkov" userId="8cbd7549-966c-4431-b561-10f64b96acac" providerId="ADAL" clId="{D8AD91D6-52BA-D64A-9CDF-1CF51B0FB314}" dt="2022-01-16T14:55:35.492" v="1104"/>
          <ac:spMkLst>
            <pc:docMk/>
            <pc:sldMk cId="3559151400" sldId="323"/>
            <ac:spMk id="17" creationId="{1C9AEAFF-4E1F-D946-8ABC-45CFD3025CA9}"/>
          </ac:spMkLst>
        </pc:spChg>
        <pc:spChg chg="add del mod">
          <ac:chgData name="Vladislav Yotkov" userId="8cbd7549-966c-4431-b561-10f64b96acac" providerId="ADAL" clId="{D8AD91D6-52BA-D64A-9CDF-1CF51B0FB314}" dt="2022-01-16T15:47:33.661" v="1109"/>
          <ac:spMkLst>
            <pc:docMk/>
            <pc:sldMk cId="3559151400" sldId="323"/>
            <ac:spMk id="18" creationId="{9F98CD99-BD85-0545-A4AB-B373DE29F50A}"/>
          </ac:spMkLst>
        </pc:spChg>
        <pc:spChg chg="add del mod">
          <ac:chgData name="Vladislav Yotkov" userId="8cbd7549-966c-4431-b561-10f64b96acac" providerId="ADAL" clId="{D8AD91D6-52BA-D64A-9CDF-1CF51B0FB314}" dt="2022-01-21T19:58:31.880" v="1412" actId="478"/>
          <ac:spMkLst>
            <pc:docMk/>
            <pc:sldMk cId="3559151400" sldId="323"/>
            <ac:spMk id="19" creationId="{F55E66F2-027D-3644-849A-E5138AA34566}"/>
          </ac:spMkLst>
        </pc:spChg>
        <pc:spChg chg="add del mod">
          <ac:chgData name="Vladislav Yotkov" userId="8cbd7549-966c-4431-b561-10f64b96acac" providerId="ADAL" clId="{D8AD91D6-52BA-D64A-9CDF-1CF51B0FB314}" dt="2022-01-21T21:30:35.125" v="2049" actId="478"/>
          <ac:spMkLst>
            <pc:docMk/>
            <pc:sldMk cId="3559151400" sldId="323"/>
            <ac:spMk id="20" creationId="{5FAF53F0-16B5-8C4F-8094-0D172B279EA3}"/>
          </ac:spMkLst>
        </pc:spChg>
        <pc:spChg chg="add mod">
          <ac:chgData name="Vladislav Yotkov" userId="8cbd7549-966c-4431-b561-10f64b96acac" providerId="ADAL" clId="{D8AD91D6-52BA-D64A-9CDF-1CF51B0FB314}" dt="2022-01-23T13:00:06.459" v="6041" actId="2711"/>
          <ac:spMkLst>
            <pc:docMk/>
            <pc:sldMk cId="3559151400" sldId="323"/>
            <ac:spMk id="25" creationId="{1895ECC8-117B-0B49-B979-7A894913B994}"/>
          </ac:spMkLst>
        </pc:spChg>
        <pc:spChg chg="add mod">
          <ac:chgData name="Vladislav Yotkov" userId="8cbd7549-966c-4431-b561-10f64b96acac" providerId="ADAL" clId="{D8AD91D6-52BA-D64A-9CDF-1CF51B0FB314}" dt="2022-01-23T13:00:06.459" v="6041" actId="2711"/>
          <ac:spMkLst>
            <pc:docMk/>
            <pc:sldMk cId="3559151400" sldId="323"/>
            <ac:spMk id="26" creationId="{834EEFB0-DF46-3F43-8169-AA24A47306AE}"/>
          </ac:spMkLst>
        </pc:spChg>
        <pc:graphicFrameChg chg="add del mod">
          <ac:chgData name="Vladislav Yotkov" userId="8cbd7549-966c-4431-b561-10f64b96acac" providerId="ADAL" clId="{D8AD91D6-52BA-D64A-9CDF-1CF51B0FB314}" dt="2022-01-16T14:26:44.551" v="721" actId="478"/>
          <ac:graphicFrameMkLst>
            <pc:docMk/>
            <pc:sldMk cId="3559151400" sldId="323"/>
            <ac:graphicFrameMk id="5" creationId="{0ABA2DE9-EA61-8844-895E-47060D539ADA}"/>
          </ac:graphicFrameMkLst>
        </pc:graphicFrameChg>
        <pc:graphicFrameChg chg="add del mod">
          <ac:chgData name="Vladislav Yotkov" userId="8cbd7549-966c-4431-b561-10f64b96acac" providerId="ADAL" clId="{D8AD91D6-52BA-D64A-9CDF-1CF51B0FB314}" dt="2022-01-16T14:28:09.921" v="738" actId="478"/>
          <ac:graphicFrameMkLst>
            <pc:docMk/>
            <pc:sldMk cId="3559151400" sldId="323"/>
            <ac:graphicFrameMk id="6" creationId="{35CA3925-4961-CC4C-8897-4540BBC90C66}"/>
          </ac:graphicFrameMkLst>
        </pc:graphicFrameChg>
        <pc:graphicFrameChg chg="add del mod modGraphic">
          <ac:chgData name="Vladislav Yotkov" userId="8cbd7549-966c-4431-b561-10f64b96acac" providerId="ADAL" clId="{D8AD91D6-52BA-D64A-9CDF-1CF51B0FB314}" dt="2022-01-21T20:01:58.177" v="1440" actId="1076"/>
          <ac:graphicFrameMkLst>
            <pc:docMk/>
            <pc:sldMk cId="3559151400" sldId="323"/>
            <ac:graphicFrameMk id="7" creationId="{8F123331-53A1-074E-9FC4-FD57E2281273}"/>
          </ac:graphicFrameMkLst>
        </pc:graphicFrameChg>
        <pc:graphicFrameChg chg="add mod modGraphic">
          <ac:chgData name="Vladislav Yotkov" userId="8cbd7549-966c-4431-b561-10f64b96acac" providerId="ADAL" clId="{D8AD91D6-52BA-D64A-9CDF-1CF51B0FB314}" dt="2022-01-21T19:58:46.377" v="1424" actId="1036"/>
          <ac:graphicFrameMkLst>
            <pc:docMk/>
            <pc:sldMk cId="3559151400" sldId="323"/>
            <ac:graphicFrameMk id="8" creationId="{FE641FAB-6EE2-A14B-ADB3-70BE003E0064}"/>
          </ac:graphicFrameMkLst>
        </pc:graphicFrameChg>
        <pc:graphicFrameChg chg="add del mod modGraphic">
          <ac:chgData name="Vladislav Yotkov" userId="8cbd7549-966c-4431-b561-10f64b96acac" providerId="ADAL" clId="{D8AD91D6-52BA-D64A-9CDF-1CF51B0FB314}" dt="2022-01-21T20:36:05.971" v="1881" actId="478"/>
          <ac:graphicFrameMkLst>
            <pc:docMk/>
            <pc:sldMk cId="3559151400" sldId="323"/>
            <ac:graphicFrameMk id="11" creationId="{9B02420A-6F84-BD4B-A76D-39DBB2D74309}"/>
          </ac:graphicFrameMkLst>
        </pc:graphicFrameChg>
        <pc:graphicFrameChg chg="add del mod modGraphic">
          <ac:chgData name="Vladislav Yotkov" userId="8cbd7549-966c-4431-b561-10f64b96acac" providerId="ADAL" clId="{D8AD91D6-52BA-D64A-9CDF-1CF51B0FB314}" dt="2022-01-21T20:36:05.971" v="1881" actId="478"/>
          <ac:graphicFrameMkLst>
            <pc:docMk/>
            <pc:sldMk cId="3559151400" sldId="323"/>
            <ac:graphicFrameMk id="13" creationId="{F45C7586-BFB7-D743-99BC-A48301993332}"/>
          </ac:graphicFrameMkLst>
        </pc:graphicFrameChg>
        <pc:graphicFrameChg chg="add del mod">
          <ac:chgData name="Vladislav Yotkov" userId="8cbd7549-966c-4431-b561-10f64b96acac" providerId="ADAL" clId="{D8AD91D6-52BA-D64A-9CDF-1CF51B0FB314}" dt="2022-01-21T20:39:29.852" v="1892"/>
          <ac:graphicFrameMkLst>
            <pc:docMk/>
            <pc:sldMk cId="3559151400" sldId="323"/>
            <ac:graphicFrameMk id="23" creationId="{84ABE76B-8CF7-FE47-97FE-C0D404077BF3}"/>
          </ac:graphicFrameMkLst>
        </pc:graphicFrameChg>
        <pc:graphicFrameChg chg="add mod modGraphic">
          <ac:chgData name="Vladislav Yotkov" userId="8cbd7549-966c-4431-b561-10f64b96acac" providerId="ADAL" clId="{D8AD91D6-52BA-D64A-9CDF-1CF51B0FB314}" dt="2022-01-21T20:39:38.337" v="1896" actId="6549"/>
          <ac:graphicFrameMkLst>
            <pc:docMk/>
            <pc:sldMk cId="3559151400" sldId="323"/>
            <ac:graphicFrameMk id="24" creationId="{BE0CF0EE-F628-C442-AE2A-B3A4CBD8DD23}"/>
          </ac:graphicFrameMkLst>
        </pc:graphicFrameChg>
        <pc:cxnChg chg="add del mod">
          <ac:chgData name="Vladislav Yotkov" userId="8cbd7549-966c-4431-b561-10f64b96acac" providerId="ADAL" clId="{D8AD91D6-52BA-D64A-9CDF-1CF51B0FB314}" dt="2022-01-21T20:05:33.164" v="1448" actId="478"/>
          <ac:cxnSpMkLst>
            <pc:docMk/>
            <pc:sldMk cId="3559151400" sldId="323"/>
            <ac:cxnSpMk id="21" creationId="{E638C5E0-A90D-6B45-8719-0585088B5629}"/>
          </ac:cxnSpMkLst>
        </pc:cxnChg>
      </pc:sldChg>
      <pc:sldChg chg="modSp new del mod">
        <pc:chgData name="Vladislav Yotkov" userId="8cbd7549-966c-4431-b561-10f64b96acac" providerId="ADAL" clId="{D8AD91D6-52BA-D64A-9CDF-1CF51B0FB314}" dt="2022-01-21T21:00:48.017" v="1927" actId="2696"/>
        <pc:sldMkLst>
          <pc:docMk/>
          <pc:sldMk cId="1331112628" sldId="324"/>
        </pc:sldMkLst>
        <pc:spChg chg="mod">
          <ac:chgData name="Vladislav Yotkov" userId="8cbd7549-966c-4431-b561-10f64b96acac" providerId="ADAL" clId="{D8AD91D6-52BA-D64A-9CDF-1CF51B0FB314}" dt="2022-01-16T15:50:43.368" v="1144" actId="20577"/>
          <ac:spMkLst>
            <pc:docMk/>
            <pc:sldMk cId="1331112628" sldId="324"/>
            <ac:spMk id="2" creationId="{A0B2170C-5F3D-844E-AD49-44D130C1EBE5}"/>
          </ac:spMkLst>
        </pc:spChg>
      </pc:sldChg>
      <pc:sldChg chg="addSp delSp modSp new mod modAnim modNotesTx">
        <pc:chgData name="Vladislav Yotkov" userId="8cbd7549-966c-4431-b561-10f64b96acac" providerId="ADAL" clId="{D8AD91D6-52BA-D64A-9CDF-1CF51B0FB314}" dt="2022-01-21T21:32:43.863" v="2122" actId="20577"/>
        <pc:sldMkLst>
          <pc:docMk/>
          <pc:sldMk cId="2566692179" sldId="325"/>
        </pc:sldMkLst>
        <pc:spChg chg="mod">
          <ac:chgData name="Vladislav Yotkov" userId="8cbd7549-966c-4431-b561-10f64b96acac" providerId="ADAL" clId="{D8AD91D6-52BA-D64A-9CDF-1CF51B0FB314}" dt="2022-01-21T21:32:03.609" v="2104"/>
          <ac:spMkLst>
            <pc:docMk/>
            <pc:sldMk cId="2566692179" sldId="325"/>
            <ac:spMk id="2" creationId="{515DE45F-8D1F-7A46-8EE9-D8FB730AE57F}"/>
          </ac:spMkLst>
        </pc:spChg>
        <pc:spChg chg="del">
          <ac:chgData name="Vladislav Yotkov" userId="8cbd7549-966c-4431-b561-10f64b96acac" providerId="ADAL" clId="{D8AD91D6-52BA-D64A-9CDF-1CF51B0FB314}" dt="2022-01-21T20:50:19.148" v="1908" actId="478"/>
          <ac:spMkLst>
            <pc:docMk/>
            <pc:sldMk cId="2566692179" sldId="325"/>
            <ac:spMk id="3" creationId="{FAB50701-F697-D841-97F1-DDDCAD4E3DE3}"/>
          </ac:spMkLst>
        </pc:spChg>
        <pc:spChg chg="add mod">
          <ac:chgData name="Vladislav Yotkov" userId="8cbd7549-966c-4431-b561-10f64b96acac" providerId="ADAL" clId="{D8AD91D6-52BA-D64A-9CDF-1CF51B0FB314}" dt="2022-01-21T21:25:12.633" v="2019" actId="1076"/>
          <ac:spMkLst>
            <pc:docMk/>
            <pc:sldMk cId="2566692179" sldId="325"/>
            <ac:spMk id="9" creationId="{5025F62F-FA66-4F4B-8113-E7A97496F683}"/>
          </ac:spMkLst>
        </pc:spChg>
        <pc:picChg chg="add mod">
          <ac:chgData name="Vladislav Yotkov" userId="8cbd7549-966c-4431-b561-10f64b96acac" providerId="ADAL" clId="{D8AD91D6-52BA-D64A-9CDF-1CF51B0FB314}" dt="2022-01-21T21:24:46.523" v="2014" actId="1036"/>
          <ac:picMkLst>
            <pc:docMk/>
            <pc:sldMk cId="2566692179" sldId="325"/>
            <ac:picMk id="5" creationId="{776DF323-A3C5-1340-95DA-D00B06DAF65A}"/>
          </ac:picMkLst>
        </pc:picChg>
        <pc:picChg chg="add del mod">
          <ac:chgData name="Vladislav Yotkov" userId="8cbd7549-966c-4431-b561-10f64b96acac" providerId="ADAL" clId="{D8AD91D6-52BA-D64A-9CDF-1CF51B0FB314}" dt="2022-01-21T21:23:42.294" v="1992" actId="478"/>
          <ac:picMkLst>
            <pc:docMk/>
            <pc:sldMk cId="2566692179" sldId="325"/>
            <ac:picMk id="6" creationId="{9BFE45D2-A1E1-2647-B99C-89C389483BF0}"/>
          </ac:picMkLst>
        </pc:picChg>
        <pc:picChg chg="add mod">
          <ac:chgData name="Vladislav Yotkov" userId="8cbd7549-966c-4431-b561-10f64b96acac" providerId="ADAL" clId="{D8AD91D6-52BA-D64A-9CDF-1CF51B0FB314}" dt="2022-01-21T21:24:46.523" v="2014" actId="1036"/>
          <ac:picMkLst>
            <pc:docMk/>
            <pc:sldMk cId="2566692179" sldId="325"/>
            <ac:picMk id="7" creationId="{D2E0B497-43BD-4245-A819-C5C649AE44E4}"/>
          </ac:picMkLst>
        </pc:picChg>
        <pc:picChg chg="add mod">
          <ac:chgData name="Vladislav Yotkov" userId="8cbd7549-966c-4431-b561-10f64b96acac" providerId="ADAL" clId="{D8AD91D6-52BA-D64A-9CDF-1CF51B0FB314}" dt="2022-01-21T21:24:46.523" v="2014" actId="1036"/>
          <ac:picMkLst>
            <pc:docMk/>
            <pc:sldMk cId="2566692179" sldId="325"/>
            <ac:picMk id="8" creationId="{C96FC341-F3DA-AF48-814B-D293ED234DFE}"/>
          </ac:picMkLst>
        </pc:picChg>
      </pc:sldChg>
      <pc:sldChg chg="addSp delSp modSp new mod ord">
        <pc:chgData name="Vladislav Yotkov" userId="8cbd7549-966c-4431-b561-10f64b96acac" providerId="ADAL" clId="{D8AD91D6-52BA-D64A-9CDF-1CF51B0FB314}" dt="2022-01-23T13:05:08.518" v="6091" actId="2711"/>
        <pc:sldMkLst>
          <pc:docMk/>
          <pc:sldMk cId="95823126" sldId="326"/>
        </pc:sldMkLst>
        <pc:spChg chg="mod">
          <ac:chgData name="Vladislav Yotkov" userId="8cbd7549-966c-4431-b561-10f64b96acac" providerId="ADAL" clId="{D8AD91D6-52BA-D64A-9CDF-1CF51B0FB314}" dt="2022-01-23T13:05:08.518" v="6091" actId="2711"/>
          <ac:spMkLst>
            <pc:docMk/>
            <pc:sldMk cId="95823126" sldId="326"/>
            <ac:spMk id="2" creationId="{56B225C2-5305-2D46-A718-2B157D7EF95D}"/>
          </ac:spMkLst>
        </pc:spChg>
        <pc:spChg chg="del">
          <ac:chgData name="Vladislav Yotkov" userId="8cbd7549-966c-4431-b561-10f64b96acac" providerId="ADAL" clId="{D8AD91D6-52BA-D64A-9CDF-1CF51B0FB314}" dt="2022-01-22T11:59:48.971" v="3672" actId="478"/>
          <ac:spMkLst>
            <pc:docMk/>
            <pc:sldMk cId="95823126" sldId="326"/>
            <ac:spMk id="3" creationId="{9D41F33F-2918-0246-914F-954838570887}"/>
          </ac:spMkLst>
        </pc:spChg>
        <pc:spChg chg="mod ord">
          <ac:chgData name="Vladislav Yotkov" userId="8cbd7549-966c-4431-b561-10f64b96acac" providerId="ADAL" clId="{D8AD91D6-52BA-D64A-9CDF-1CF51B0FB314}" dt="2022-01-23T13:05:08.518" v="6091" actId="2711"/>
          <ac:spMkLst>
            <pc:docMk/>
            <pc:sldMk cId="95823126" sldId="326"/>
            <ac:spMk id="4" creationId="{DD66EC4C-ED51-BF40-BE8E-91DC3C68DCD3}"/>
          </ac:spMkLst>
        </pc:spChg>
        <pc:spChg chg="add mod">
          <ac:chgData name="Vladislav Yotkov" userId="8cbd7549-966c-4431-b561-10f64b96acac" providerId="ADAL" clId="{D8AD91D6-52BA-D64A-9CDF-1CF51B0FB314}" dt="2022-01-23T13:05:08.518" v="6091" actId="2711"/>
          <ac:spMkLst>
            <pc:docMk/>
            <pc:sldMk cId="95823126" sldId="326"/>
            <ac:spMk id="5" creationId="{11FFB36D-F329-F741-B0D3-81434F6FF0F9}"/>
          </ac:spMkLst>
        </pc:spChg>
        <pc:picChg chg="add mod">
          <ac:chgData name="Vladislav Yotkov" userId="8cbd7549-966c-4431-b561-10f64b96acac" providerId="ADAL" clId="{D8AD91D6-52BA-D64A-9CDF-1CF51B0FB314}" dt="2022-01-22T18:39:43.384" v="4862" actId="1076"/>
          <ac:picMkLst>
            <pc:docMk/>
            <pc:sldMk cId="95823126" sldId="326"/>
            <ac:picMk id="3" creationId="{93BDE8ED-3B22-DC47-9AA4-55FF545BC9D1}"/>
          </ac:picMkLst>
        </pc:picChg>
      </pc:sldChg>
      <pc:sldChg chg="addSp delSp modSp new mod modNotesTx">
        <pc:chgData name="Vladislav Yotkov" userId="8cbd7549-966c-4431-b561-10f64b96acac" providerId="ADAL" clId="{D8AD91D6-52BA-D64A-9CDF-1CF51B0FB314}" dt="2022-01-23T13:04:57.845" v="6088" actId="2711"/>
        <pc:sldMkLst>
          <pc:docMk/>
          <pc:sldMk cId="1072450090" sldId="327"/>
        </pc:sldMkLst>
        <pc:spChg chg="mod">
          <ac:chgData name="Vladislav Yotkov" userId="8cbd7549-966c-4431-b561-10f64b96acac" providerId="ADAL" clId="{D8AD91D6-52BA-D64A-9CDF-1CF51B0FB314}" dt="2022-01-23T13:04:57.845" v="6088" actId="2711"/>
          <ac:spMkLst>
            <pc:docMk/>
            <pc:sldMk cId="1072450090" sldId="327"/>
            <ac:spMk id="2" creationId="{8FD8D5AA-350F-4542-8BE8-BDE2AB9615E2}"/>
          </ac:spMkLst>
        </pc:spChg>
        <pc:spChg chg="del">
          <ac:chgData name="Vladislav Yotkov" userId="8cbd7549-966c-4431-b561-10f64b96acac" providerId="ADAL" clId="{D8AD91D6-52BA-D64A-9CDF-1CF51B0FB314}" dt="2022-01-23T11:20:09.528" v="5058" actId="478"/>
          <ac:spMkLst>
            <pc:docMk/>
            <pc:sldMk cId="1072450090" sldId="327"/>
            <ac:spMk id="3" creationId="{EFFEA7D0-AA26-4F48-BB1D-53CB7C96C2F0}"/>
          </ac:spMkLst>
        </pc:spChg>
        <pc:spChg chg="mod ord">
          <ac:chgData name="Vladislav Yotkov" userId="8cbd7549-966c-4431-b561-10f64b96acac" providerId="ADAL" clId="{D8AD91D6-52BA-D64A-9CDF-1CF51B0FB314}" dt="2022-01-23T13:04:57.845" v="6088" actId="2711"/>
          <ac:spMkLst>
            <pc:docMk/>
            <pc:sldMk cId="1072450090" sldId="327"/>
            <ac:spMk id="4" creationId="{FA98C835-316B-9A49-8DBB-DE877B6E72B5}"/>
          </ac:spMkLst>
        </pc:spChg>
        <pc:spChg chg="add mod">
          <ac:chgData name="Vladislav Yotkov" userId="8cbd7549-966c-4431-b561-10f64b96acac" providerId="ADAL" clId="{D8AD91D6-52BA-D64A-9CDF-1CF51B0FB314}" dt="2022-01-23T13:04:57.845" v="6088" actId="2711"/>
          <ac:spMkLst>
            <pc:docMk/>
            <pc:sldMk cId="1072450090" sldId="327"/>
            <ac:spMk id="6" creationId="{BF5C0D81-8D1D-5148-BC13-DEB8F30A78BB}"/>
          </ac:spMkLst>
        </pc:spChg>
        <pc:picChg chg="add mod">
          <ac:chgData name="Vladislav Yotkov" userId="8cbd7549-966c-4431-b561-10f64b96acac" providerId="ADAL" clId="{D8AD91D6-52BA-D64A-9CDF-1CF51B0FB314}" dt="2022-01-23T11:20:12.335" v="5060" actId="26606"/>
          <ac:picMkLst>
            <pc:docMk/>
            <pc:sldMk cId="1072450090" sldId="327"/>
            <ac:picMk id="5" creationId="{E377C669-D35B-684D-A377-1999C45433EB}"/>
          </ac:picMkLst>
        </pc:picChg>
      </pc:sldChg>
      <pc:sldChg chg="addSp modSp new del">
        <pc:chgData name="Vladislav Yotkov" userId="8cbd7549-966c-4431-b561-10f64b96acac" providerId="ADAL" clId="{D8AD91D6-52BA-D64A-9CDF-1CF51B0FB314}" dt="2022-01-21T20:13:04.919" v="1533" actId="2696"/>
        <pc:sldMkLst>
          <pc:docMk/>
          <pc:sldMk cId="3510449108" sldId="328"/>
        </pc:sldMkLst>
        <pc:spChg chg="add mod">
          <ac:chgData name="Vladislav Yotkov" userId="8cbd7549-966c-4431-b561-10f64b96acac" providerId="ADAL" clId="{D8AD91D6-52BA-D64A-9CDF-1CF51B0FB314}" dt="2022-01-21T19:58:35.614" v="1414"/>
          <ac:spMkLst>
            <pc:docMk/>
            <pc:sldMk cId="3510449108" sldId="328"/>
            <ac:spMk id="5" creationId="{7A8019C3-AB9C-3C43-A1F3-2D2B56FA628F}"/>
          </ac:spMkLst>
        </pc:spChg>
      </pc:sldChg>
      <pc:sldChg chg="addSp delSp modSp add mod delAnim modAnim modNotesTx">
        <pc:chgData name="Vladislav Yotkov" userId="8cbd7549-966c-4431-b561-10f64b96acac" providerId="ADAL" clId="{D8AD91D6-52BA-D64A-9CDF-1CF51B0FB314}" dt="2022-01-23T13:00:10.557" v="6042" actId="2711"/>
        <pc:sldMkLst>
          <pc:docMk/>
          <pc:sldMk cId="2087862326" sldId="329"/>
        </pc:sldMkLst>
        <pc:spChg chg="mod">
          <ac:chgData name="Vladislav Yotkov" userId="8cbd7549-966c-4431-b561-10f64b96acac" providerId="ADAL" clId="{D8AD91D6-52BA-D64A-9CDF-1CF51B0FB314}" dt="2022-01-23T13:00:10.557" v="6042" actId="2711"/>
          <ac:spMkLst>
            <pc:docMk/>
            <pc:sldMk cId="2087862326" sldId="329"/>
            <ac:spMk id="2" creationId="{5B24F0F0-6AB4-0C43-984A-DB365E3D753D}"/>
          </ac:spMkLst>
        </pc:spChg>
        <pc:spChg chg="mod">
          <ac:chgData name="Vladislav Yotkov" userId="8cbd7549-966c-4431-b561-10f64b96acac" providerId="ADAL" clId="{D8AD91D6-52BA-D64A-9CDF-1CF51B0FB314}" dt="2022-01-23T13:00:10.557" v="6042" actId="2711"/>
          <ac:spMkLst>
            <pc:docMk/>
            <pc:sldMk cId="2087862326" sldId="329"/>
            <ac:spMk id="4" creationId="{7347DE02-70A5-584A-8B25-1F470C27F700}"/>
          </ac:spMkLst>
        </pc:spChg>
        <pc:spChg chg="del">
          <ac:chgData name="Vladislav Yotkov" userId="8cbd7549-966c-4431-b561-10f64b96acac" providerId="ADAL" clId="{D8AD91D6-52BA-D64A-9CDF-1CF51B0FB314}" dt="2022-01-21T20:05:37.504" v="1449" actId="478"/>
          <ac:spMkLst>
            <pc:docMk/>
            <pc:sldMk cId="2087862326" sldId="329"/>
            <ac:spMk id="9" creationId="{9CF84AA9-5C7A-6740-92AC-608DF2233B6A}"/>
          </ac:spMkLst>
        </pc:spChg>
        <pc:spChg chg="mod">
          <ac:chgData name="Vladislav Yotkov" userId="8cbd7549-966c-4431-b561-10f64b96acac" providerId="ADAL" clId="{D8AD91D6-52BA-D64A-9CDF-1CF51B0FB314}" dt="2022-01-23T13:00:10.557" v="6042" actId="2711"/>
          <ac:spMkLst>
            <pc:docMk/>
            <pc:sldMk cId="2087862326" sldId="329"/>
            <ac:spMk id="10" creationId="{0833B52C-F2AD-644E-BCE9-09B8D6DF7D8A}"/>
          </ac:spMkLst>
        </pc:spChg>
        <pc:spChg chg="del">
          <ac:chgData name="Vladislav Yotkov" userId="8cbd7549-966c-4431-b561-10f64b96acac" providerId="ADAL" clId="{D8AD91D6-52BA-D64A-9CDF-1CF51B0FB314}" dt="2022-01-21T20:12:52.090" v="1529" actId="478"/>
          <ac:spMkLst>
            <pc:docMk/>
            <pc:sldMk cId="2087862326" sldId="329"/>
            <ac:spMk id="12" creationId="{48383702-6270-C346-BD80-4AC4F8A41BF7}"/>
          </ac:spMkLst>
        </pc:spChg>
        <pc:spChg chg="mod">
          <ac:chgData name="Vladislav Yotkov" userId="8cbd7549-966c-4431-b561-10f64b96acac" providerId="ADAL" clId="{D8AD91D6-52BA-D64A-9CDF-1CF51B0FB314}" dt="2022-01-23T13:00:10.557" v="6042" actId="2711"/>
          <ac:spMkLst>
            <pc:docMk/>
            <pc:sldMk cId="2087862326" sldId="329"/>
            <ac:spMk id="14" creationId="{7B1D4735-9774-6F4A-8C86-8FA429A01B0E}"/>
          </ac:spMkLst>
        </pc:spChg>
        <pc:spChg chg="mod">
          <ac:chgData name="Vladislav Yotkov" userId="8cbd7549-966c-4431-b561-10f64b96acac" providerId="ADAL" clId="{D8AD91D6-52BA-D64A-9CDF-1CF51B0FB314}" dt="2022-01-23T13:00:10.557" v="6042" actId="2711"/>
          <ac:spMkLst>
            <pc:docMk/>
            <pc:sldMk cId="2087862326" sldId="329"/>
            <ac:spMk id="15" creationId="{1D013AB8-7E8A-D64B-9701-735E682A4462}"/>
          </ac:spMkLst>
        </pc:spChg>
        <pc:spChg chg="del">
          <ac:chgData name="Vladislav Yotkov" userId="8cbd7549-966c-4431-b561-10f64b96acac" providerId="ADAL" clId="{D8AD91D6-52BA-D64A-9CDF-1CF51B0FB314}" dt="2022-01-21T21:30:31.624" v="2047" actId="478"/>
          <ac:spMkLst>
            <pc:docMk/>
            <pc:sldMk cId="2087862326" sldId="329"/>
            <ac:spMk id="20" creationId="{5FAF53F0-16B5-8C4F-8094-0D172B279EA3}"/>
          </ac:spMkLst>
        </pc:spChg>
        <pc:spChg chg="add mod">
          <ac:chgData name="Vladislav Yotkov" userId="8cbd7549-966c-4431-b561-10f64b96acac" providerId="ADAL" clId="{D8AD91D6-52BA-D64A-9CDF-1CF51B0FB314}" dt="2022-01-23T13:00:10.557" v="6042" actId="2711"/>
          <ac:spMkLst>
            <pc:docMk/>
            <pc:sldMk cId="2087862326" sldId="329"/>
            <ac:spMk id="24" creationId="{4DCBE32A-A544-264A-9CF7-9155710EC34A}"/>
          </ac:spMkLst>
        </pc:spChg>
        <pc:spChg chg="add mod">
          <ac:chgData name="Vladislav Yotkov" userId="8cbd7549-966c-4431-b561-10f64b96acac" providerId="ADAL" clId="{D8AD91D6-52BA-D64A-9CDF-1CF51B0FB314}" dt="2022-01-23T13:00:10.557" v="6042" actId="2711"/>
          <ac:spMkLst>
            <pc:docMk/>
            <pc:sldMk cId="2087862326" sldId="329"/>
            <ac:spMk id="26" creationId="{B6DCD75C-69F2-FD49-927C-4275FA3D741B}"/>
          </ac:spMkLst>
        </pc:spChg>
        <pc:spChg chg="add mod">
          <ac:chgData name="Vladislav Yotkov" userId="8cbd7549-966c-4431-b561-10f64b96acac" providerId="ADAL" clId="{D8AD91D6-52BA-D64A-9CDF-1CF51B0FB314}" dt="2022-01-23T13:00:10.557" v="6042" actId="2711"/>
          <ac:spMkLst>
            <pc:docMk/>
            <pc:sldMk cId="2087862326" sldId="329"/>
            <ac:spMk id="27" creationId="{96777327-E883-5646-B83B-453CEB526401}"/>
          </ac:spMkLst>
        </pc:spChg>
        <pc:graphicFrameChg chg="mod">
          <ac:chgData name="Vladislav Yotkov" userId="8cbd7549-966c-4431-b561-10f64b96acac" providerId="ADAL" clId="{D8AD91D6-52BA-D64A-9CDF-1CF51B0FB314}" dt="2022-01-21T20:10:38.397" v="1485" actId="1035"/>
          <ac:graphicFrameMkLst>
            <pc:docMk/>
            <pc:sldMk cId="2087862326" sldId="329"/>
            <ac:graphicFrameMk id="7" creationId="{8F123331-53A1-074E-9FC4-FD57E2281273}"/>
          </ac:graphicFrameMkLst>
        </pc:graphicFrameChg>
        <pc:graphicFrameChg chg="mod">
          <ac:chgData name="Vladislav Yotkov" userId="8cbd7549-966c-4431-b561-10f64b96acac" providerId="ADAL" clId="{D8AD91D6-52BA-D64A-9CDF-1CF51B0FB314}" dt="2022-01-21T20:14:44.576" v="1571" actId="167"/>
          <ac:graphicFrameMkLst>
            <pc:docMk/>
            <pc:sldMk cId="2087862326" sldId="329"/>
            <ac:graphicFrameMk id="8" creationId="{FE641FAB-6EE2-A14B-ADB3-70BE003E0064}"/>
          </ac:graphicFrameMkLst>
        </pc:graphicFrameChg>
        <pc:graphicFrameChg chg="del mod modGraphic">
          <ac:chgData name="Vladislav Yotkov" userId="8cbd7549-966c-4431-b561-10f64b96acac" providerId="ADAL" clId="{D8AD91D6-52BA-D64A-9CDF-1CF51B0FB314}" dt="2022-01-21T20:26:29.868" v="1746" actId="478"/>
          <ac:graphicFrameMkLst>
            <pc:docMk/>
            <pc:sldMk cId="2087862326" sldId="329"/>
            <ac:graphicFrameMk id="11" creationId="{9B02420A-6F84-BD4B-A76D-39DBB2D74309}"/>
          </ac:graphicFrameMkLst>
        </pc:graphicFrameChg>
        <pc:graphicFrameChg chg="del">
          <ac:chgData name="Vladislav Yotkov" userId="8cbd7549-966c-4431-b561-10f64b96acac" providerId="ADAL" clId="{D8AD91D6-52BA-D64A-9CDF-1CF51B0FB314}" dt="2022-01-21T20:12:52.090" v="1529" actId="478"/>
          <ac:graphicFrameMkLst>
            <pc:docMk/>
            <pc:sldMk cId="2087862326" sldId="329"/>
            <ac:graphicFrameMk id="13" creationId="{F45C7586-BFB7-D743-99BC-A48301993332}"/>
          </ac:graphicFrameMkLst>
        </pc:graphicFrameChg>
        <pc:graphicFrameChg chg="add mod modGraphic">
          <ac:chgData name="Vladislav Yotkov" userId="8cbd7549-966c-4431-b561-10f64b96acac" providerId="ADAL" clId="{D8AD91D6-52BA-D64A-9CDF-1CF51B0FB314}" dt="2022-01-21T20:30:19.263" v="1844" actId="403"/>
          <ac:graphicFrameMkLst>
            <pc:docMk/>
            <pc:sldMk cId="2087862326" sldId="329"/>
            <ac:graphicFrameMk id="25" creationId="{11E6F037-1B53-154B-93E6-59EC8DA26459}"/>
          </ac:graphicFrameMkLst>
        </pc:graphicFrameChg>
        <pc:cxnChg chg="add mod">
          <ac:chgData name="Vladislav Yotkov" userId="8cbd7549-966c-4431-b561-10f64b96acac" providerId="ADAL" clId="{D8AD91D6-52BA-D64A-9CDF-1CF51B0FB314}" dt="2022-01-21T20:14:33.581" v="1570" actId="167"/>
          <ac:cxnSpMkLst>
            <pc:docMk/>
            <pc:sldMk cId="2087862326" sldId="329"/>
            <ac:cxnSpMk id="17" creationId="{6AB24FEE-4853-4348-B382-38BC784F7650}"/>
          </ac:cxnSpMkLst>
        </pc:cxnChg>
        <pc:cxnChg chg="add mod">
          <ac:chgData name="Vladislav Yotkov" userId="8cbd7549-966c-4431-b561-10f64b96acac" providerId="ADAL" clId="{D8AD91D6-52BA-D64A-9CDF-1CF51B0FB314}" dt="2022-01-21T20:14:33.581" v="1570" actId="167"/>
          <ac:cxnSpMkLst>
            <pc:docMk/>
            <pc:sldMk cId="2087862326" sldId="329"/>
            <ac:cxnSpMk id="19" creationId="{82000010-553B-F044-BC8D-CC454B207546}"/>
          </ac:cxnSpMkLst>
        </pc:cxnChg>
        <pc:cxnChg chg="mod">
          <ac:chgData name="Vladislav Yotkov" userId="8cbd7549-966c-4431-b561-10f64b96acac" providerId="ADAL" clId="{D8AD91D6-52BA-D64A-9CDF-1CF51B0FB314}" dt="2022-01-21T20:10:38.397" v="1485" actId="1035"/>
          <ac:cxnSpMkLst>
            <pc:docMk/>
            <pc:sldMk cId="2087862326" sldId="329"/>
            <ac:cxnSpMk id="21" creationId="{E638C5E0-A90D-6B45-8719-0585088B5629}"/>
          </ac:cxnSpMkLst>
        </pc:cxnChg>
        <pc:cxnChg chg="add mod">
          <ac:chgData name="Vladislav Yotkov" userId="8cbd7549-966c-4431-b561-10f64b96acac" providerId="ADAL" clId="{D8AD91D6-52BA-D64A-9CDF-1CF51B0FB314}" dt="2022-01-21T20:14:08.162" v="1569" actId="167"/>
          <ac:cxnSpMkLst>
            <pc:docMk/>
            <pc:sldMk cId="2087862326" sldId="329"/>
            <ac:cxnSpMk id="22" creationId="{0AE58F49-FF4B-D74D-B7F3-D11E134B0E1A}"/>
          </ac:cxnSpMkLst>
        </pc:cxnChg>
      </pc:sldChg>
      <pc:sldChg chg="addSp delSp modSp new del mod">
        <pc:chgData name="Vladislav Yotkov" userId="8cbd7549-966c-4431-b561-10f64b96acac" providerId="ADAL" clId="{D8AD91D6-52BA-D64A-9CDF-1CF51B0FB314}" dt="2022-01-21T20:01:38.339" v="1438" actId="2696"/>
        <pc:sldMkLst>
          <pc:docMk/>
          <pc:sldMk cId="2742810596" sldId="329"/>
        </pc:sldMkLst>
        <pc:spChg chg="mod">
          <ac:chgData name="Vladislav Yotkov" userId="8cbd7549-966c-4431-b561-10f64b96acac" providerId="ADAL" clId="{D8AD91D6-52BA-D64A-9CDF-1CF51B0FB314}" dt="2022-01-21T20:00:03.390" v="1427" actId="14100"/>
          <ac:spMkLst>
            <pc:docMk/>
            <pc:sldMk cId="2742810596" sldId="329"/>
            <ac:spMk id="2" creationId="{C10051CB-B1D5-3349-AF57-3A7C6E57B6F7}"/>
          </ac:spMkLst>
        </pc:spChg>
        <pc:spChg chg="del">
          <ac:chgData name="Vladislav Yotkov" userId="8cbd7549-966c-4431-b561-10f64b96acac" providerId="ADAL" clId="{D8AD91D6-52BA-D64A-9CDF-1CF51B0FB314}" dt="2022-01-21T20:00:13.683" v="1429" actId="478"/>
          <ac:spMkLst>
            <pc:docMk/>
            <pc:sldMk cId="2742810596" sldId="329"/>
            <ac:spMk id="3" creationId="{72E5B13C-E007-9048-8278-46452A986890}"/>
          </ac:spMkLst>
        </pc:spChg>
        <pc:graphicFrameChg chg="add mod modGraphic">
          <ac:chgData name="Vladislav Yotkov" userId="8cbd7549-966c-4431-b561-10f64b96acac" providerId="ADAL" clId="{D8AD91D6-52BA-D64A-9CDF-1CF51B0FB314}" dt="2022-01-21T20:01:19.057" v="1437" actId="1076"/>
          <ac:graphicFrameMkLst>
            <pc:docMk/>
            <pc:sldMk cId="2742810596" sldId="329"/>
            <ac:graphicFrameMk id="5" creationId="{143AE0CC-F725-C24D-9803-EABD63A0725A}"/>
          </ac:graphicFrameMkLst>
        </pc:graphicFrameChg>
        <pc:graphicFrameChg chg="add mod modGraphic">
          <ac:chgData name="Vladislav Yotkov" userId="8cbd7549-966c-4431-b561-10f64b96acac" providerId="ADAL" clId="{D8AD91D6-52BA-D64A-9CDF-1CF51B0FB314}" dt="2022-01-21T20:00:55.529" v="1435" actId="1076"/>
          <ac:graphicFrameMkLst>
            <pc:docMk/>
            <pc:sldMk cId="2742810596" sldId="329"/>
            <ac:graphicFrameMk id="6" creationId="{CC7D7D9D-7C90-9A43-8A3D-F14CF0AC16C5}"/>
          </ac:graphicFrameMkLst>
        </pc:graphicFrameChg>
      </pc:sldChg>
      <pc:sldChg chg="new del">
        <pc:chgData name="Vladislav Yotkov" userId="8cbd7549-966c-4431-b561-10f64b96acac" providerId="ADAL" clId="{D8AD91D6-52BA-D64A-9CDF-1CF51B0FB314}" dt="2022-01-21T20:13:03.877" v="1532" actId="2696"/>
        <pc:sldMkLst>
          <pc:docMk/>
          <pc:sldMk cId="1257002376" sldId="330"/>
        </pc:sldMkLst>
      </pc:sldChg>
      <pc:sldChg chg="addSp delSp modSp add mod modNotesTx">
        <pc:chgData name="Vladislav Yotkov" userId="8cbd7549-966c-4431-b561-10f64b96acac" providerId="ADAL" clId="{D8AD91D6-52BA-D64A-9CDF-1CF51B0FB314}" dt="2022-01-21T21:30:29.108" v="2046"/>
        <pc:sldMkLst>
          <pc:docMk/>
          <pc:sldMk cId="1770553302" sldId="330"/>
        </pc:sldMkLst>
        <pc:spChg chg="del">
          <ac:chgData name="Vladislav Yotkov" userId="8cbd7549-966c-4431-b561-10f64b96acac" providerId="ADAL" clId="{D8AD91D6-52BA-D64A-9CDF-1CF51B0FB314}" dt="2022-01-21T21:30:28.869" v="2045" actId="478"/>
          <ac:spMkLst>
            <pc:docMk/>
            <pc:sldMk cId="1770553302" sldId="330"/>
            <ac:spMk id="20" creationId="{5FAF53F0-16B5-8C4F-8094-0D172B279EA3}"/>
          </ac:spMkLst>
        </pc:spChg>
        <pc:spChg chg="mod">
          <ac:chgData name="Vladislav Yotkov" userId="8cbd7549-966c-4431-b561-10f64b96acac" providerId="ADAL" clId="{D8AD91D6-52BA-D64A-9CDF-1CF51B0FB314}" dt="2022-01-21T20:13:19.630" v="1560" actId="1037"/>
          <ac:spMkLst>
            <pc:docMk/>
            <pc:sldMk cId="1770553302" sldId="330"/>
            <ac:spMk id="24" creationId="{4DCBE32A-A544-264A-9CF7-9155710EC34A}"/>
          </ac:spMkLst>
        </pc:spChg>
        <pc:spChg chg="add mod">
          <ac:chgData name="Vladislav Yotkov" userId="8cbd7549-966c-4431-b561-10f64b96acac" providerId="ADAL" clId="{D8AD91D6-52BA-D64A-9CDF-1CF51B0FB314}" dt="2022-01-21T21:30:29.108" v="2046"/>
          <ac:spMkLst>
            <pc:docMk/>
            <pc:sldMk cId="1770553302" sldId="330"/>
            <ac:spMk id="25" creationId="{731D7CBF-E9C1-B24A-95E8-66AAE036CF68}"/>
          </ac:spMkLst>
        </pc:spChg>
        <pc:spChg chg="add mod">
          <ac:chgData name="Vladislav Yotkov" userId="8cbd7549-966c-4431-b561-10f64b96acac" providerId="ADAL" clId="{D8AD91D6-52BA-D64A-9CDF-1CF51B0FB314}" dt="2022-01-21T21:30:29.108" v="2046"/>
          <ac:spMkLst>
            <pc:docMk/>
            <pc:sldMk cId="1770553302" sldId="330"/>
            <ac:spMk id="26" creationId="{A6DFE292-E77C-2144-8757-9337AC9C3916}"/>
          </ac:spMkLst>
        </pc:spChg>
        <pc:graphicFrameChg chg="mod">
          <ac:chgData name="Vladislav Yotkov" userId="8cbd7549-966c-4431-b561-10f64b96acac" providerId="ADAL" clId="{D8AD91D6-52BA-D64A-9CDF-1CF51B0FB314}" dt="2022-01-21T20:15:11.417" v="1573" actId="167"/>
          <ac:graphicFrameMkLst>
            <pc:docMk/>
            <pc:sldMk cId="1770553302" sldId="330"/>
            <ac:graphicFrameMk id="8" creationId="{FE641FAB-6EE2-A14B-ADB3-70BE003E0064}"/>
          </ac:graphicFrameMkLst>
        </pc:graphicFrameChg>
        <pc:graphicFrameChg chg="mod modGraphic">
          <ac:chgData name="Vladislav Yotkov" userId="8cbd7549-966c-4431-b561-10f64b96acac" providerId="ADAL" clId="{D8AD91D6-52BA-D64A-9CDF-1CF51B0FB314}" dt="2022-01-21T20:30:13.388" v="1843" actId="403"/>
          <ac:graphicFrameMkLst>
            <pc:docMk/>
            <pc:sldMk cId="1770553302" sldId="330"/>
            <ac:graphicFrameMk id="11" creationId="{9B02420A-6F84-BD4B-A76D-39DBB2D74309}"/>
          </ac:graphicFrameMkLst>
        </pc:graphicFrameChg>
        <pc:graphicFrameChg chg="add del mod">
          <ac:chgData name="Vladislav Yotkov" userId="8cbd7549-966c-4431-b561-10f64b96acac" providerId="ADAL" clId="{D8AD91D6-52BA-D64A-9CDF-1CF51B0FB314}" dt="2022-01-21T20:17:24.368" v="1643"/>
          <ac:graphicFrameMkLst>
            <pc:docMk/>
            <pc:sldMk cId="1770553302" sldId="330"/>
            <ac:graphicFrameMk id="23" creationId="{41E14F98-6769-B644-9AE4-64060D3CE402}"/>
          </ac:graphicFrameMkLst>
        </pc:graphicFrameChg>
        <pc:cxnChg chg="mod">
          <ac:chgData name="Vladislav Yotkov" userId="8cbd7549-966c-4431-b561-10f64b96acac" providerId="ADAL" clId="{D8AD91D6-52BA-D64A-9CDF-1CF51B0FB314}" dt="2022-01-21T20:15:06.615" v="1572" actId="167"/>
          <ac:cxnSpMkLst>
            <pc:docMk/>
            <pc:sldMk cId="1770553302" sldId="330"/>
            <ac:cxnSpMk id="17" creationId="{6AB24FEE-4853-4348-B382-38BC784F7650}"/>
          </ac:cxnSpMkLst>
        </pc:cxnChg>
        <pc:cxnChg chg="mod">
          <ac:chgData name="Vladislav Yotkov" userId="8cbd7549-966c-4431-b561-10f64b96acac" providerId="ADAL" clId="{D8AD91D6-52BA-D64A-9CDF-1CF51B0FB314}" dt="2022-01-21T20:15:06.615" v="1572" actId="167"/>
          <ac:cxnSpMkLst>
            <pc:docMk/>
            <pc:sldMk cId="1770553302" sldId="330"/>
            <ac:cxnSpMk id="19" creationId="{82000010-553B-F044-BC8D-CC454B207546}"/>
          </ac:cxnSpMkLst>
        </pc:cxnChg>
        <pc:cxnChg chg="mod">
          <ac:chgData name="Vladislav Yotkov" userId="8cbd7549-966c-4431-b561-10f64b96acac" providerId="ADAL" clId="{D8AD91D6-52BA-D64A-9CDF-1CF51B0FB314}" dt="2022-01-21T20:13:23.959" v="1561" actId="14100"/>
          <ac:cxnSpMkLst>
            <pc:docMk/>
            <pc:sldMk cId="1770553302" sldId="330"/>
            <ac:cxnSpMk id="21" creationId="{E638C5E0-A90D-6B45-8719-0585088B5629}"/>
          </ac:cxnSpMkLst>
        </pc:cxnChg>
        <pc:cxnChg chg="mod">
          <ac:chgData name="Vladislav Yotkov" userId="8cbd7549-966c-4431-b561-10f64b96acac" providerId="ADAL" clId="{D8AD91D6-52BA-D64A-9CDF-1CF51B0FB314}" dt="2022-01-21T20:13:56.361" v="1567" actId="167"/>
          <ac:cxnSpMkLst>
            <pc:docMk/>
            <pc:sldMk cId="1770553302" sldId="330"/>
            <ac:cxnSpMk id="22" creationId="{0AE58F49-FF4B-D74D-B7F3-D11E134B0E1A}"/>
          </ac:cxnSpMkLst>
        </pc:cxnChg>
      </pc:sldChg>
      <pc:sldChg chg="addSp delSp modSp add mod modNotesTx">
        <pc:chgData name="Vladislav Yotkov" userId="8cbd7549-966c-4431-b561-10f64b96acac" providerId="ADAL" clId="{D8AD91D6-52BA-D64A-9CDF-1CF51B0FB314}" dt="2022-01-23T13:00:13.435" v="6043" actId="2711"/>
        <pc:sldMkLst>
          <pc:docMk/>
          <pc:sldMk cId="2975910221" sldId="331"/>
        </pc:sldMkLst>
        <pc:spChg chg="mod">
          <ac:chgData name="Vladislav Yotkov" userId="8cbd7549-966c-4431-b561-10f64b96acac" providerId="ADAL" clId="{D8AD91D6-52BA-D64A-9CDF-1CF51B0FB314}" dt="2022-01-23T13:00:13.435" v="6043" actId="2711"/>
          <ac:spMkLst>
            <pc:docMk/>
            <pc:sldMk cId="2975910221" sldId="331"/>
            <ac:spMk id="2" creationId="{5B24F0F0-6AB4-0C43-984A-DB365E3D753D}"/>
          </ac:spMkLst>
        </pc:spChg>
        <pc:spChg chg="mod">
          <ac:chgData name="Vladislav Yotkov" userId="8cbd7549-966c-4431-b561-10f64b96acac" providerId="ADAL" clId="{D8AD91D6-52BA-D64A-9CDF-1CF51B0FB314}" dt="2022-01-23T13:00:13.435" v="6043" actId="2711"/>
          <ac:spMkLst>
            <pc:docMk/>
            <pc:sldMk cId="2975910221" sldId="331"/>
            <ac:spMk id="4" creationId="{7347DE02-70A5-584A-8B25-1F470C27F700}"/>
          </ac:spMkLst>
        </pc:spChg>
        <pc:spChg chg="mod">
          <ac:chgData name="Vladislav Yotkov" userId="8cbd7549-966c-4431-b561-10f64b96acac" providerId="ADAL" clId="{D8AD91D6-52BA-D64A-9CDF-1CF51B0FB314}" dt="2022-01-23T13:00:13.435" v="6043" actId="2711"/>
          <ac:spMkLst>
            <pc:docMk/>
            <pc:sldMk cId="2975910221" sldId="331"/>
            <ac:spMk id="10" creationId="{0833B52C-F2AD-644E-BCE9-09B8D6DF7D8A}"/>
          </ac:spMkLst>
        </pc:spChg>
        <pc:spChg chg="mod">
          <ac:chgData name="Vladislav Yotkov" userId="8cbd7549-966c-4431-b561-10f64b96acac" providerId="ADAL" clId="{D8AD91D6-52BA-D64A-9CDF-1CF51B0FB314}" dt="2022-01-23T13:00:13.435" v="6043" actId="2711"/>
          <ac:spMkLst>
            <pc:docMk/>
            <pc:sldMk cId="2975910221" sldId="331"/>
            <ac:spMk id="14" creationId="{7B1D4735-9774-6F4A-8C86-8FA429A01B0E}"/>
          </ac:spMkLst>
        </pc:spChg>
        <pc:spChg chg="mod">
          <ac:chgData name="Vladislav Yotkov" userId="8cbd7549-966c-4431-b561-10f64b96acac" providerId="ADAL" clId="{D8AD91D6-52BA-D64A-9CDF-1CF51B0FB314}" dt="2022-01-23T13:00:13.435" v="6043" actId="2711"/>
          <ac:spMkLst>
            <pc:docMk/>
            <pc:sldMk cId="2975910221" sldId="331"/>
            <ac:spMk id="15" creationId="{1D013AB8-7E8A-D64B-9701-735E682A4462}"/>
          </ac:spMkLst>
        </pc:spChg>
        <pc:spChg chg="del">
          <ac:chgData name="Vladislav Yotkov" userId="8cbd7549-966c-4431-b561-10f64b96acac" providerId="ADAL" clId="{D8AD91D6-52BA-D64A-9CDF-1CF51B0FB314}" dt="2022-01-21T21:30:21.336" v="2043" actId="478"/>
          <ac:spMkLst>
            <pc:docMk/>
            <pc:sldMk cId="2975910221" sldId="331"/>
            <ac:spMk id="20" creationId="{5FAF53F0-16B5-8C4F-8094-0D172B279EA3}"/>
          </ac:spMkLst>
        </pc:spChg>
        <pc:spChg chg="mod">
          <ac:chgData name="Vladislav Yotkov" userId="8cbd7549-966c-4431-b561-10f64b96acac" providerId="ADAL" clId="{D8AD91D6-52BA-D64A-9CDF-1CF51B0FB314}" dt="2022-01-23T13:00:13.435" v="6043" actId="2711"/>
          <ac:spMkLst>
            <pc:docMk/>
            <pc:sldMk cId="2975910221" sldId="331"/>
            <ac:spMk id="24" creationId="{4DCBE32A-A544-264A-9CF7-9155710EC34A}"/>
          </ac:spMkLst>
        </pc:spChg>
        <pc:spChg chg="add mod">
          <ac:chgData name="Vladislav Yotkov" userId="8cbd7549-966c-4431-b561-10f64b96acac" providerId="ADAL" clId="{D8AD91D6-52BA-D64A-9CDF-1CF51B0FB314}" dt="2022-01-23T13:00:13.435" v="6043" actId="2711"/>
          <ac:spMkLst>
            <pc:docMk/>
            <pc:sldMk cId="2975910221" sldId="331"/>
            <ac:spMk id="25" creationId="{C9F27C98-C1F4-2F43-9C93-B86BEB68F17F}"/>
          </ac:spMkLst>
        </pc:spChg>
        <pc:spChg chg="add mod">
          <ac:chgData name="Vladislav Yotkov" userId="8cbd7549-966c-4431-b561-10f64b96acac" providerId="ADAL" clId="{D8AD91D6-52BA-D64A-9CDF-1CF51B0FB314}" dt="2022-01-23T13:00:13.435" v="6043" actId="2711"/>
          <ac:spMkLst>
            <pc:docMk/>
            <pc:sldMk cId="2975910221" sldId="331"/>
            <ac:spMk id="26" creationId="{813F1A7C-C236-8C48-9085-72B2FD16DB89}"/>
          </ac:spMkLst>
        </pc:spChg>
        <pc:graphicFrameChg chg="del modGraphic">
          <ac:chgData name="Vladislav Yotkov" userId="8cbd7549-966c-4431-b561-10f64b96acac" providerId="ADAL" clId="{D8AD91D6-52BA-D64A-9CDF-1CF51B0FB314}" dt="2022-01-21T20:26:53.330" v="1753" actId="478"/>
          <ac:graphicFrameMkLst>
            <pc:docMk/>
            <pc:sldMk cId="2975910221" sldId="331"/>
            <ac:graphicFrameMk id="11" creationId="{9B02420A-6F84-BD4B-A76D-39DBB2D74309}"/>
          </ac:graphicFrameMkLst>
        </pc:graphicFrameChg>
        <pc:graphicFrameChg chg="add mod modGraphic">
          <ac:chgData name="Vladislav Yotkov" userId="8cbd7549-966c-4431-b561-10f64b96acac" providerId="ADAL" clId="{D8AD91D6-52BA-D64A-9CDF-1CF51B0FB314}" dt="2022-01-21T20:30:05.513" v="1841" actId="403"/>
          <ac:graphicFrameMkLst>
            <pc:docMk/>
            <pc:sldMk cId="2975910221" sldId="331"/>
            <ac:graphicFrameMk id="23" creationId="{576DB385-BE93-5248-AC7C-FAF1701CD10C}"/>
          </ac:graphicFrameMkLst>
        </pc:graphicFrameChg>
        <pc:cxnChg chg="mod">
          <ac:chgData name="Vladislav Yotkov" userId="8cbd7549-966c-4431-b561-10f64b96acac" providerId="ADAL" clId="{D8AD91D6-52BA-D64A-9CDF-1CF51B0FB314}" dt="2022-01-21T20:16:22.020" v="1633" actId="14100"/>
          <ac:cxnSpMkLst>
            <pc:docMk/>
            <pc:sldMk cId="2975910221" sldId="331"/>
            <ac:cxnSpMk id="17" creationId="{6AB24FEE-4853-4348-B382-38BC784F7650}"/>
          </ac:cxnSpMkLst>
        </pc:cxnChg>
        <pc:cxnChg chg="mod">
          <ac:chgData name="Vladislav Yotkov" userId="8cbd7549-966c-4431-b561-10f64b96acac" providerId="ADAL" clId="{D8AD91D6-52BA-D64A-9CDF-1CF51B0FB314}" dt="2022-01-21T20:16:18.886" v="1632" actId="14100"/>
          <ac:cxnSpMkLst>
            <pc:docMk/>
            <pc:sldMk cId="2975910221" sldId="331"/>
            <ac:cxnSpMk id="19" creationId="{82000010-553B-F044-BC8D-CC454B207546}"/>
          </ac:cxnSpMkLst>
        </pc:cxnChg>
        <pc:cxnChg chg="mod">
          <ac:chgData name="Vladislav Yotkov" userId="8cbd7549-966c-4431-b561-10f64b96acac" providerId="ADAL" clId="{D8AD91D6-52BA-D64A-9CDF-1CF51B0FB314}" dt="2022-01-21T20:17:51.615" v="1646" actId="14100"/>
          <ac:cxnSpMkLst>
            <pc:docMk/>
            <pc:sldMk cId="2975910221" sldId="331"/>
            <ac:cxnSpMk id="21" creationId="{E638C5E0-A90D-6B45-8719-0585088B5629}"/>
          </ac:cxnSpMkLst>
        </pc:cxnChg>
        <pc:cxnChg chg="mod">
          <ac:chgData name="Vladislav Yotkov" userId="8cbd7549-966c-4431-b561-10f64b96acac" providerId="ADAL" clId="{D8AD91D6-52BA-D64A-9CDF-1CF51B0FB314}" dt="2022-01-21T20:16:25.329" v="1634" actId="14100"/>
          <ac:cxnSpMkLst>
            <pc:docMk/>
            <pc:sldMk cId="2975910221" sldId="331"/>
            <ac:cxnSpMk id="22" creationId="{0AE58F49-FF4B-D74D-B7F3-D11E134B0E1A}"/>
          </ac:cxnSpMkLst>
        </pc:cxnChg>
      </pc:sldChg>
      <pc:sldChg chg="new del">
        <pc:chgData name="Vladislav Yotkov" userId="8cbd7549-966c-4431-b561-10f64b96acac" providerId="ADAL" clId="{D8AD91D6-52BA-D64A-9CDF-1CF51B0FB314}" dt="2022-01-21T20:13:02.932" v="1531" actId="2696"/>
        <pc:sldMkLst>
          <pc:docMk/>
          <pc:sldMk cId="3568579155" sldId="331"/>
        </pc:sldMkLst>
      </pc:sldChg>
      <pc:sldChg chg="addSp delSp modSp add mod modAnim modNotesTx">
        <pc:chgData name="Vladislav Yotkov" userId="8cbd7549-966c-4431-b561-10f64b96acac" providerId="ADAL" clId="{D8AD91D6-52BA-D64A-9CDF-1CF51B0FB314}" dt="2022-01-21T21:30:16.223" v="2042"/>
        <pc:sldMkLst>
          <pc:docMk/>
          <pc:sldMk cId="4143311729" sldId="332"/>
        </pc:sldMkLst>
        <pc:spChg chg="del">
          <ac:chgData name="Vladislav Yotkov" userId="8cbd7549-966c-4431-b561-10f64b96acac" providerId="ADAL" clId="{D8AD91D6-52BA-D64A-9CDF-1CF51B0FB314}" dt="2022-01-21T21:30:16.013" v="2041" actId="478"/>
          <ac:spMkLst>
            <pc:docMk/>
            <pc:sldMk cId="4143311729" sldId="332"/>
            <ac:spMk id="20" creationId="{5FAF53F0-16B5-8C4F-8094-0D172B279EA3}"/>
          </ac:spMkLst>
        </pc:spChg>
        <pc:spChg chg="add del mod">
          <ac:chgData name="Vladislav Yotkov" userId="8cbd7549-966c-4431-b561-10f64b96acac" providerId="ADAL" clId="{D8AD91D6-52BA-D64A-9CDF-1CF51B0FB314}" dt="2022-01-21T20:31:36.966" v="1856" actId="478"/>
          <ac:spMkLst>
            <pc:docMk/>
            <pc:sldMk cId="4143311729" sldId="332"/>
            <ac:spMk id="24" creationId="{4DCBE32A-A544-264A-9CF7-9155710EC34A}"/>
          </ac:spMkLst>
        </pc:spChg>
        <pc:spChg chg="add del mod">
          <ac:chgData name="Vladislav Yotkov" userId="8cbd7549-966c-4431-b561-10f64b96acac" providerId="ADAL" clId="{D8AD91D6-52BA-D64A-9CDF-1CF51B0FB314}" dt="2022-01-21T20:31:13.774" v="1853" actId="478"/>
          <ac:spMkLst>
            <pc:docMk/>
            <pc:sldMk cId="4143311729" sldId="332"/>
            <ac:spMk id="25" creationId="{542EBA5E-A4DC-F541-9C15-8482897E6115}"/>
          </ac:spMkLst>
        </pc:spChg>
        <pc:spChg chg="add del mod">
          <ac:chgData name="Vladislav Yotkov" userId="8cbd7549-966c-4431-b561-10f64b96acac" providerId="ADAL" clId="{D8AD91D6-52BA-D64A-9CDF-1CF51B0FB314}" dt="2022-01-21T21:30:08.865" v="2038"/>
          <ac:spMkLst>
            <pc:docMk/>
            <pc:sldMk cId="4143311729" sldId="332"/>
            <ac:spMk id="28" creationId="{FBB9CA02-7796-2245-B5CF-34C49C078CF9}"/>
          </ac:spMkLst>
        </pc:spChg>
        <pc:spChg chg="add del mod">
          <ac:chgData name="Vladislav Yotkov" userId="8cbd7549-966c-4431-b561-10f64b96acac" providerId="ADAL" clId="{D8AD91D6-52BA-D64A-9CDF-1CF51B0FB314}" dt="2022-01-21T21:30:15.403" v="2040"/>
          <ac:spMkLst>
            <pc:docMk/>
            <pc:sldMk cId="4143311729" sldId="332"/>
            <ac:spMk id="29" creationId="{51AF1098-D1B2-0441-8E83-F6FB04706952}"/>
          </ac:spMkLst>
        </pc:spChg>
        <pc:spChg chg="add del mod">
          <ac:chgData name="Vladislav Yotkov" userId="8cbd7549-966c-4431-b561-10f64b96acac" providerId="ADAL" clId="{D8AD91D6-52BA-D64A-9CDF-1CF51B0FB314}" dt="2022-01-21T21:30:15.403" v="2040"/>
          <ac:spMkLst>
            <pc:docMk/>
            <pc:sldMk cId="4143311729" sldId="332"/>
            <ac:spMk id="30" creationId="{5E069236-7861-D841-A295-698D5CC89B0E}"/>
          </ac:spMkLst>
        </pc:spChg>
        <pc:spChg chg="add mod">
          <ac:chgData name="Vladislav Yotkov" userId="8cbd7549-966c-4431-b561-10f64b96acac" providerId="ADAL" clId="{D8AD91D6-52BA-D64A-9CDF-1CF51B0FB314}" dt="2022-01-21T21:30:16.223" v="2042"/>
          <ac:spMkLst>
            <pc:docMk/>
            <pc:sldMk cId="4143311729" sldId="332"/>
            <ac:spMk id="31" creationId="{3AE74E6F-FE44-5E45-A868-2DB07046C8DA}"/>
          </ac:spMkLst>
        </pc:spChg>
        <pc:spChg chg="add mod">
          <ac:chgData name="Vladislav Yotkov" userId="8cbd7549-966c-4431-b561-10f64b96acac" providerId="ADAL" clId="{D8AD91D6-52BA-D64A-9CDF-1CF51B0FB314}" dt="2022-01-21T21:30:16.223" v="2042"/>
          <ac:spMkLst>
            <pc:docMk/>
            <pc:sldMk cId="4143311729" sldId="332"/>
            <ac:spMk id="32" creationId="{B5FFB4E4-0484-8F4D-BAB5-BD2BBDA17685}"/>
          </ac:spMkLst>
        </pc:spChg>
        <pc:graphicFrameChg chg="modGraphic">
          <ac:chgData name="Vladislav Yotkov" userId="8cbd7549-966c-4431-b561-10f64b96acac" providerId="ADAL" clId="{D8AD91D6-52BA-D64A-9CDF-1CF51B0FB314}" dt="2022-01-21T20:29:53.126" v="1838" actId="403"/>
          <ac:graphicFrameMkLst>
            <pc:docMk/>
            <pc:sldMk cId="4143311729" sldId="332"/>
            <ac:graphicFrameMk id="23" creationId="{576DB385-BE93-5248-AC7C-FAF1701CD10C}"/>
          </ac:graphicFrameMkLst>
        </pc:graphicFrameChg>
        <pc:graphicFrameChg chg="add del mod modGraphic">
          <ac:chgData name="Vladislav Yotkov" userId="8cbd7549-966c-4431-b561-10f64b96acac" providerId="ADAL" clId="{D8AD91D6-52BA-D64A-9CDF-1CF51B0FB314}" dt="2022-01-21T20:31:14.856" v="1854" actId="478"/>
          <ac:graphicFrameMkLst>
            <pc:docMk/>
            <pc:sldMk cId="4143311729" sldId="332"/>
            <ac:graphicFrameMk id="26" creationId="{3FDE8FAB-CEBE-D946-8615-A484AEB6D9C3}"/>
          </ac:graphicFrameMkLst>
        </pc:graphicFrameChg>
        <pc:graphicFrameChg chg="add del mod">
          <ac:chgData name="Vladislav Yotkov" userId="8cbd7549-966c-4431-b561-10f64b96acac" providerId="ADAL" clId="{D8AD91D6-52BA-D64A-9CDF-1CF51B0FB314}" dt="2022-01-21T20:33:38.202" v="1869" actId="478"/>
          <ac:graphicFrameMkLst>
            <pc:docMk/>
            <pc:sldMk cId="4143311729" sldId="332"/>
            <ac:graphicFrameMk id="27" creationId="{074EB584-87BD-8C4E-AB2D-FAAA4F5B32F0}"/>
          </ac:graphicFrameMkLst>
        </pc:graphicFrameChg>
        <pc:cxnChg chg="add del mod">
          <ac:chgData name="Vladislav Yotkov" userId="8cbd7549-966c-4431-b561-10f64b96acac" providerId="ADAL" clId="{D8AD91D6-52BA-D64A-9CDF-1CF51B0FB314}" dt="2022-01-21T20:31:36.966" v="1856" actId="478"/>
          <ac:cxnSpMkLst>
            <pc:docMk/>
            <pc:sldMk cId="4143311729" sldId="332"/>
            <ac:cxnSpMk id="17" creationId="{6AB24FEE-4853-4348-B382-38BC784F7650}"/>
          </ac:cxnSpMkLst>
        </pc:cxnChg>
        <pc:cxnChg chg="add del mod">
          <ac:chgData name="Vladislav Yotkov" userId="8cbd7549-966c-4431-b561-10f64b96acac" providerId="ADAL" clId="{D8AD91D6-52BA-D64A-9CDF-1CF51B0FB314}" dt="2022-01-21T20:31:36.966" v="1856" actId="478"/>
          <ac:cxnSpMkLst>
            <pc:docMk/>
            <pc:sldMk cId="4143311729" sldId="332"/>
            <ac:cxnSpMk id="19" creationId="{82000010-553B-F044-BC8D-CC454B207546}"/>
          </ac:cxnSpMkLst>
        </pc:cxnChg>
        <pc:cxnChg chg="add del mod">
          <ac:chgData name="Vladislav Yotkov" userId="8cbd7549-966c-4431-b561-10f64b96acac" providerId="ADAL" clId="{D8AD91D6-52BA-D64A-9CDF-1CF51B0FB314}" dt="2022-01-21T20:31:36.966" v="1856" actId="478"/>
          <ac:cxnSpMkLst>
            <pc:docMk/>
            <pc:sldMk cId="4143311729" sldId="332"/>
            <ac:cxnSpMk id="21" creationId="{E638C5E0-A90D-6B45-8719-0585088B5629}"/>
          </ac:cxnSpMkLst>
        </pc:cxnChg>
        <pc:cxnChg chg="add del mod">
          <ac:chgData name="Vladislav Yotkov" userId="8cbd7549-966c-4431-b561-10f64b96acac" providerId="ADAL" clId="{D8AD91D6-52BA-D64A-9CDF-1CF51B0FB314}" dt="2022-01-21T20:31:36.966" v="1856" actId="478"/>
          <ac:cxnSpMkLst>
            <pc:docMk/>
            <pc:sldMk cId="4143311729" sldId="332"/>
            <ac:cxnSpMk id="22" creationId="{0AE58F49-FF4B-D74D-B7F3-D11E134B0E1A}"/>
          </ac:cxnSpMkLst>
        </pc:cxnChg>
      </pc:sldChg>
      <pc:sldChg chg="addSp delSp modSp add mod modNotesTx">
        <pc:chgData name="Vladislav Yotkov" userId="8cbd7549-966c-4431-b561-10f64b96acac" providerId="ADAL" clId="{D8AD91D6-52BA-D64A-9CDF-1CF51B0FB314}" dt="2022-01-21T21:30:04.498" v="2036" actId="1076"/>
        <pc:sldMkLst>
          <pc:docMk/>
          <pc:sldMk cId="3139367698" sldId="333"/>
        </pc:sldMkLst>
        <pc:spChg chg="mod">
          <ac:chgData name="Vladislav Yotkov" userId="8cbd7549-966c-4431-b561-10f64b96acac" providerId="ADAL" clId="{D8AD91D6-52BA-D64A-9CDF-1CF51B0FB314}" dt="2022-01-21T20:35:04.568" v="1874" actId="1037"/>
          <ac:spMkLst>
            <pc:docMk/>
            <pc:sldMk cId="3139367698" sldId="333"/>
            <ac:spMk id="14" creationId="{7B1D4735-9774-6F4A-8C86-8FA429A01B0E}"/>
          </ac:spMkLst>
        </pc:spChg>
        <pc:spChg chg="mod">
          <ac:chgData name="Vladislav Yotkov" userId="8cbd7549-966c-4431-b561-10f64b96acac" providerId="ADAL" clId="{D8AD91D6-52BA-D64A-9CDF-1CF51B0FB314}" dt="2022-01-21T21:29:44.765" v="2032" actId="1035"/>
          <ac:spMkLst>
            <pc:docMk/>
            <pc:sldMk cId="3139367698" sldId="333"/>
            <ac:spMk id="20" creationId="{5FAF53F0-16B5-8C4F-8094-0D172B279EA3}"/>
          </ac:spMkLst>
        </pc:spChg>
        <pc:spChg chg="del">
          <ac:chgData name="Vladislav Yotkov" userId="8cbd7549-966c-4431-b561-10f64b96acac" providerId="ADAL" clId="{D8AD91D6-52BA-D64A-9CDF-1CF51B0FB314}" dt="2022-01-21T20:31:43.066" v="1857" actId="478"/>
          <ac:spMkLst>
            <pc:docMk/>
            <pc:sldMk cId="3139367698" sldId="333"/>
            <ac:spMk id="24" creationId="{4DCBE32A-A544-264A-9CF7-9155710EC34A}"/>
          </ac:spMkLst>
        </pc:spChg>
        <pc:spChg chg="del">
          <ac:chgData name="Vladislav Yotkov" userId="8cbd7549-966c-4431-b561-10f64b96acac" providerId="ADAL" clId="{D8AD91D6-52BA-D64A-9CDF-1CF51B0FB314}" dt="2022-01-21T20:35:50.396" v="1879" actId="478"/>
          <ac:spMkLst>
            <pc:docMk/>
            <pc:sldMk cId="3139367698" sldId="333"/>
            <ac:spMk id="25" creationId="{542EBA5E-A4DC-F541-9C15-8482897E6115}"/>
          </ac:spMkLst>
        </pc:spChg>
        <pc:spChg chg="add mod">
          <ac:chgData name="Vladislav Yotkov" userId="8cbd7549-966c-4431-b561-10f64b96acac" providerId="ADAL" clId="{D8AD91D6-52BA-D64A-9CDF-1CF51B0FB314}" dt="2022-01-21T20:40:28.444" v="1898" actId="1076"/>
          <ac:spMkLst>
            <pc:docMk/>
            <pc:sldMk cId="3139367698" sldId="333"/>
            <ac:spMk id="27" creationId="{38362D52-356B-4042-9DCE-65486863F032}"/>
          </ac:spMkLst>
        </pc:spChg>
        <pc:spChg chg="add mod">
          <ac:chgData name="Vladislav Yotkov" userId="8cbd7549-966c-4431-b561-10f64b96acac" providerId="ADAL" clId="{D8AD91D6-52BA-D64A-9CDF-1CF51B0FB314}" dt="2022-01-21T21:30:04.498" v="2036" actId="1076"/>
          <ac:spMkLst>
            <pc:docMk/>
            <pc:sldMk cId="3139367698" sldId="333"/>
            <ac:spMk id="28" creationId="{B8EFE741-C300-B34A-979F-10947C2143C1}"/>
          </ac:spMkLst>
        </pc:spChg>
        <pc:graphicFrameChg chg="mod">
          <ac:chgData name="Vladislav Yotkov" userId="8cbd7549-966c-4431-b561-10f64b96acac" providerId="ADAL" clId="{D8AD91D6-52BA-D64A-9CDF-1CF51B0FB314}" dt="2022-01-21T20:35:04.568" v="1874" actId="1037"/>
          <ac:graphicFrameMkLst>
            <pc:docMk/>
            <pc:sldMk cId="3139367698" sldId="333"/>
            <ac:graphicFrameMk id="7" creationId="{8F123331-53A1-074E-9FC4-FD57E2281273}"/>
          </ac:graphicFrameMkLst>
        </pc:graphicFrameChg>
        <pc:graphicFrameChg chg="add mod modGraphic">
          <ac:chgData name="Vladislav Yotkov" userId="8cbd7549-966c-4431-b561-10f64b96acac" providerId="ADAL" clId="{D8AD91D6-52BA-D64A-9CDF-1CF51B0FB314}" dt="2022-01-21T20:40:32.455" v="1902" actId="1038"/>
          <ac:graphicFrameMkLst>
            <pc:docMk/>
            <pc:sldMk cId="3139367698" sldId="333"/>
            <ac:graphicFrameMk id="18" creationId="{A840541B-9947-4940-B8CA-0E3433E4765A}"/>
          </ac:graphicFrameMkLst>
        </pc:graphicFrameChg>
        <pc:graphicFrameChg chg="del modGraphic">
          <ac:chgData name="Vladislav Yotkov" userId="8cbd7549-966c-4431-b561-10f64b96acac" providerId="ADAL" clId="{D8AD91D6-52BA-D64A-9CDF-1CF51B0FB314}" dt="2022-01-21T20:35:47.852" v="1878" actId="478"/>
          <ac:graphicFrameMkLst>
            <pc:docMk/>
            <pc:sldMk cId="3139367698" sldId="333"/>
            <ac:graphicFrameMk id="26" creationId="{3FDE8FAB-CEBE-D946-8615-A484AEB6D9C3}"/>
          </ac:graphicFrameMkLst>
        </pc:graphicFrameChg>
        <pc:cxnChg chg="del">
          <ac:chgData name="Vladislav Yotkov" userId="8cbd7549-966c-4431-b561-10f64b96acac" providerId="ADAL" clId="{D8AD91D6-52BA-D64A-9CDF-1CF51B0FB314}" dt="2022-01-21T20:31:43.066" v="1857" actId="478"/>
          <ac:cxnSpMkLst>
            <pc:docMk/>
            <pc:sldMk cId="3139367698" sldId="333"/>
            <ac:cxnSpMk id="17" creationId="{6AB24FEE-4853-4348-B382-38BC784F7650}"/>
          </ac:cxnSpMkLst>
        </pc:cxnChg>
        <pc:cxnChg chg="del">
          <ac:chgData name="Vladislav Yotkov" userId="8cbd7549-966c-4431-b561-10f64b96acac" providerId="ADAL" clId="{D8AD91D6-52BA-D64A-9CDF-1CF51B0FB314}" dt="2022-01-21T20:31:43.066" v="1857" actId="478"/>
          <ac:cxnSpMkLst>
            <pc:docMk/>
            <pc:sldMk cId="3139367698" sldId="333"/>
            <ac:cxnSpMk id="19" creationId="{82000010-553B-F044-BC8D-CC454B207546}"/>
          </ac:cxnSpMkLst>
        </pc:cxnChg>
        <pc:cxnChg chg="del mod">
          <ac:chgData name="Vladislav Yotkov" userId="8cbd7549-966c-4431-b561-10f64b96acac" providerId="ADAL" clId="{D8AD91D6-52BA-D64A-9CDF-1CF51B0FB314}" dt="2022-01-21T20:31:43.066" v="1857" actId="478"/>
          <ac:cxnSpMkLst>
            <pc:docMk/>
            <pc:sldMk cId="3139367698" sldId="333"/>
            <ac:cxnSpMk id="21" creationId="{E638C5E0-A90D-6B45-8719-0585088B5629}"/>
          </ac:cxnSpMkLst>
        </pc:cxnChg>
        <pc:cxnChg chg="del">
          <ac:chgData name="Vladislav Yotkov" userId="8cbd7549-966c-4431-b561-10f64b96acac" providerId="ADAL" clId="{D8AD91D6-52BA-D64A-9CDF-1CF51B0FB314}" dt="2022-01-21T20:31:43.066" v="1857" actId="478"/>
          <ac:cxnSpMkLst>
            <pc:docMk/>
            <pc:sldMk cId="3139367698" sldId="333"/>
            <ac:cxnSpMk id="22" creationId="{0AE58F49-FF4B-D74D-B7F3-D11E134B0E1A}"/>
          </ac:cxnSpMkLst>
        </pc:cxnChg>
      </pc:sldChg>
      <pc:sldChg chg="modSp add mod ord">
        <pc:chgData name="Vladislav Yotkov" userId="8cbd7549-966c-4431-b561-10f64b96acac" providerId="ADAL" clId="{D8AD91D6-52BA-D64A-9CDF-1CF51B0FB314}" dt="2022-01-23T13:00:22.462" v="6044" actId="2711"/>
        <pc:sldMkLst>
          <pc:docMk/>
          <pc:sldMk cId="2120744980" sldId="334"/>
        </pc:sldMkLst>
        <pc:spChg chg="mod">
          <ac:chgData name="Vladislav Yotkov" userId="8cbd7549-966c-4431-b561-10f64b96acac" providerId="ADAL" clId="{D8AD91D6-52BA-D64A-9CDF-1CF51B0FB314}" dt="2022-01-23T13:00:22.462" v="6044" actId="2711"/>
          <ac:spMkLst>
            <pc:docMk/>
            <pc:sldMk cId="2120744980" sldId="334"/>
            <ac:spMk id="4" creationId="{AA95DE9C-C682-284A-9949-5DDC798B7ED3}"/>
          </ac:spMkLst>
        </pc:spChg>
        <pc:spChg chg="mod">
          <ac:chgData name="Vladislav Yotkov" userId="8cbd7549-966c-4431-b561-10f64b96acac" providerId="ADAL" clId="{D8AD91D6-52BA-D64A-9CDF-1CF51B0FB314}" dt="2022-01-23T13:00:22.462" v="6044" actId="2711"/>
          <ac:spMkLst>
            <pc:docMk/>
            <pc:sldMk cId="2120744980" sldId="334"/>
            <ac:spMk id="5" creationId="{A0B416A5-884D-DC41-AEA8-4850A082CE47}"/>
          </ac:spMkLst>
        </pc:spChg>
        <pc:spChg chg="mod">
          <ac:chgData name="Vladislav Yotkov" userId="8cbd7549-966c-4431-b561-10f64b96acac" providerId="ADAL" clId="{D8AD91D6-52BA-D64A-9CDF-1CF51B0FB314}" dt="2022-01-23T13:00:22.462" v="6044" actId="2711"/>
          <ac:spMkLst>
            <pc:docMk/>
            <pc:sldMk cId="2120744980" sldId="334"/>
            <ac:spMk id="6" creationId="{2A4D7639-FC32-BD4B-B674-469C2F84E780}"/>
          </ac:spMkLst>
        </pc:spChg>
      </pc:sldChg>
      <pc:sldChg chg="new del">
        <pc:chgData name="Vladislav Yotkov" userId="8cbd7549-966c-4431-b561-10f64b96acac" providerId="ADAL" clId="{D8AD91D6-52BA-D64A-9CDF-1CF51B0FB314}" dt="2022-01-21T21:06:10.060" v="1937" actId="2696"/>
        <pc:sldMkLst>
          <pc:docMk/>
          <pc:sldMk cId="3087731753" sldId="334"/>
        </pc:sldMkLst>
      </pc:sldChg>
      <pc:sldChg chg="add del">
        <pc:chgData name="Vladislav Yotkov" userId="8cbd7549-966c-4431-b561-10f64b96acac" providerId="ADAL" clId="{D8AD91D6-52BA-D64A-9CDF-1CF51B0FB314}" dt="2022-01-21T20:32:24.037" v="1861"/>
        <pc:sldMkLst>
          <pc:docMk/>
          <pc:sldMk cId="3313238782" sldId="334"/>
        </pc:sldMkLst>
      </pc:sldChg>
      <pc:sldChg chg="addSp delSp modSp new mod modTransition modNotesTx">
        <pc:chgData name="Vladislav Yotkov" userId="8cbd7549-966c-4431-b561-10f64b96acac" providerId="ADAL" clId="{D8AD91D6-52BA-D64A-9CDF-1CF51B0FB314}" dt="2022-01-23T13:00:26.303" v="6045" actId="2711"/>
        <pc:sldMkLst>
          <pc:docMk/>
          <pc:sldMk cId="1556213284" sldId="335"/>
        </pc:sldMkLst>
        <pc:spChg chg="mod">
          <ac:chgData name="Vladislav Yotkov" userId="8cbd7549-966c-4431-b561-10f64b96acac" providerId="ADAL" clId="{D8AD91D6-52BA-D64A-9CDF-1CF51B0FB314}" dt="2022-01-23T13:00:26.303" v="6045" actId="2711"/>
          <ac:spMkLst>
            <pc:docMk/>
            <pc:sldMk cId="1556213284" sldId="335"/>
            <ac:spMk id="2" creationId="{4163F1FB-84CA-2B4E-A468-A7BC4427B649}"/>
          </ac:spMkLst>
        </pc:spChg>
        <pc:spChg chg="del">
          <ac:chgData name="Vladislav Yotkov" userId="8cbd7549-966c-4431-b561-10f64b96acac" providerId="ADAL" clId="{D8AD91D6-52BA-D64A-9CDF-1CF51B0FB314}" dt="2022-01-21T21:36:43.832" v="2123" actId="478"/>
          <ac:spMkLst>
            <pc:docMk/>
            <pc:sldMk cId="1556213284" sldId="335"/>
            <ac:spMk id="3" creationId="{E4428B5F-B0C7-B44C-BA9C-364E8986AAC3}"/>
          </ac:spMkLst>
        </pc:spChg>
        <pc:spChg chg="mod">
          <ac:chgData name="Vladislav Yotkov" userId="8cbd7549-966c-4431-b561-10f64b96acac" providerId="ADAL" clId="{D8AD91D6-52BA-D64A-9CDF-1CF51B0FB314}" dt="2022-01-23T13:00:26.303" v="6045" actId="2711"/>
          <ac:spMkLst>
            <pc:docMk/>
            <pc:sldMk cId="1556213284" sldId="335"/>
            <ac:spMk id="4" creationId="{F90B5B7B-0584-1D49-B58E-DAD198DCB196}"/>
          </ac:spMkLst>
        </pc:spChg>
        <pc:spChg chg="add mod">
          <ac:chgData name="Vladislav Yotkov" userId="8cbd7549-966c-4431-b561-10f64b96acac" providerId="ADAL" clId="{D8AD91D6-52BA-D64A-9CDF-1CF51B0FB314}" dt="2022-01-23T13:00:26.303" v="6045" actId="2711"/>
          <ac:spMkLst>
            <pc:docMk/>
            <pc:sldMk cId="1556213284" sldId="335"/>
            <ac:spMk id="5" creationId="{3CB6E3BE-BAB6-C443-BBB5-602BA999C6EE}"/>
          </ac:spMkLst>
        </pc:spChg>
        <pc:spChg chg="add mod">
          <ac:chgData name="Vladislav Yotkov" userId="8cbd7549-966c-4431-b561-10f64b96acac" providerId="ADAL" clId="{D8AD91D6-52BA-D64A-9CDF-1CF51B0FB314}" dt="2022-01-23T13:00:26.303" v="6045" actId="2711"/>
          <ac:spMkLst>
            <pc:docMk/>
            <pc:sldMk cId="1556213284" sldId="335"/>
            <ac:spMk id="6" creationId="{7B01D11B-4C2F-A946-8606-24B6683394B0}"/>
          </ac:spMkLst>
        </pc:spChg>
        <pc:spChg chg="add mod">
          <ac:chgData name="Vladislav Yotkov" userId="8cbd7549-966c-4431-b561-10f64b96acac" providerId="ADAL" clId="{D8AD91D6-52BA-D64A-9CDF-1CF51B0FB314}" dt="2022-01-23T13:00:26.303" v="6045" actId="2711"/>
          <ac:spMkLst>
            <pc:docMk/>
            <pc:sldMk cId="1556213284" sldId="335"/>
            <ac:spMk id="7" creationId="{AAEEE9EA-2F01-D240-AD6F-FBCB6D9D1FCF}"/>
          </ac:spMkLst>
        </pc:spChg>
        <pc:spChg chg="add mod">
          <ac:chgData name="Vladislav Yotkov" userId="8cbd7549-966c-4431-b561-10f64b96acac" providerId="ADAL" clId="{D8AD91D6-52BA-D64A-9CDF-1CF51B0FB314}" dt="2022-01-23T13:00:26.303" v="6045" actId="2711"/>
          <ac:spMkLst>
            <pc:docMk/>
            <pc:sldMk cId="1556213284" sldId="335"/>
            <ac:spMk id="12" creationId="{8EA3BBDE-18FE-9B4C-9734-8DDA8E90A887}"/>
          </ac:spMkLst>
        </pc:spChg>
        <pc:spChg chg="add mod">
          <ac:chgData name="Vladislav Yotkov" userId="8cbd7549-966c-4431-b561-10f64b96acac" providerId="ADAL" clId="{D8AD91D6-52BA-D64A-9CDF-1CF51B0FB314}" dt="2022-01-23T13:00:26.303" v="6045" actId="2711"/>
          <ac:spMkLst>
            <pc:docMk/>
            <pc:sldMk cId="1556213284" sldId="335"/>
            <ac:spMk id="13" creationId="{12DB4615-C782-7A4B-887F-263F67C0DB48}"/>
          </ac:spMkLst>
        </pc:spChg>
        <pc:spChg chg="add del mod">
          <ac:chgData name="Vladislav Yotkov" userId="8cbd7549-966c-4431-b561-10f64b96acac" providerId="ADAL" clId="{D8AD91D6-52BA-D64A-9CDF-1CF51B0FB314}" dt="2022-01-21T21:53:00.731" v="2331" actId="478"/>
          <ac:spMkLst>
            <pc:docMk/>
            <pc:sldMk cId="1556213284" sldId="335"/>
            <ac:spMk id="14" creationId="{DBBA4113-F729-6448-A727-3F6DCE0E8E40}"/>
          </ac:spMkLst>
        </pc:spChg>
        <pc:spChg chg="add mod">
          <ac:chgData name="Vladislav Yotkov" userId="8cbd7549-966c-4431-b561-10f64b96acac" providerId="ADAL" clId="{D8AD91D6-52BA-D64A-9CDF-1CF51B0FB314}" dt="2022-01-23T13:00:26.303" v="6045" actId="2711"/>
          <ac:spMkLst>
            <pc:docMk/>
            <pc:sldMk cId="1556213284" sldId="335"/>
            <ac:spMk id="15" creationId="{FA898148-5E1F-0A4B-B2C1-DA9AA4F8FF8D}"/>
          </ac:spMkLst>
        </pc:spChg>
        <pc:spChg chg="add mod">
          <ac:chgData name="Vladislav Yotkov" userId="8cbd7549-966c-4431-b561-10f64b96acac" providerId="ADAL" clId="{D8AD91D6-52BA-D64A-9CDF-1CF51B0FB314}" dt="2022-01-23T13:00:26.303" v="6045" actId="2711"/>
          <ac:spMkLst>
            <pc:docMk/>
            <pc:sldMk cId="1556213284" sldId="335"/>
            <ac:spMk id="17" creationId="{38FC5AA7-F6D7-6849-8007-E35CC263CAC9}"/>
          </ac:spMkLst>
        </pc:spChg>
        <pc:spChg chg="add del mod">
          <ac:chgData name="Vladislav Yotkov" userId="8cbd7549-966c-4431-b561-10f64b96acac" providerId="ADAL" clId="{D8AD91D6-52BA-D64A-9CDF-1CF51B0FB314}" dt="2022-01-21T22:01:48.551" v="2523" actId="478"/>
          <ac:spMkLst>
            <pc:docMk/>
            <pc:sldMk cId="1556213284" sldId="335"/>
            <ac:spMk id="18" creationId="{230943B1-1E40-1945-99A5-61CD8233B30B}"/>
          </ac:spMkLst>
        </pc:spChg>
        <pc:spChg chg="add del mod">
          <ac:chgData name="Vladislav Yotkov" userId="8cbd7549-966c-4431-b561-10f64b96acac" providerId="ADAL" clId="{D8AD91D6-52BA-D64A-9CDF-1CF51B0FB314}" dt="2022-01-21T22:01:48.551" v="2523" actId="478"/>
          <ac:spMkLst>
            <pc:docMk/>
            <pc:sldMk cId="1556213284" sldId="335"/>
            <ac:spMk id="19" creationId="{2AE8F102-954C-6A49-A751-DC683E293438}"/>
          </ac:spMkLst>
        </pc:spChg>
        <pc:spChg chg="add mod">
          <ac:chgData name="Vladislav Yotkov" userId="8cbd7549-966c-4431-b561-10f64b96acac" providerId="ADAL" clId="{D8AD91D6-52BA-D64A-9CDF-1CF51B0FB314}" dt="2022-01-23T13:00:26.303" v="6045" actId="2711"/>
          <ac:spMkLst>
            <pc:docMk/>
            <pc:sldMk cId="1556213284" sldId="335"/>
            <ac:spMk id="26" creationId="{CBEB03BF-6B97-D746-8C8C-9F5E5B438CBA}"/>
          </ac:spMkLst>
        </pc:spChg>
        <pc:spChg chg="add mod">
          <ac:chgData name="Vladislav Yotkov" userId="8cbd7549-966c-4431-b561-10f64b96acac" providerId="ADAL" clId="{D8AD91D6-52BA-D64A-9CDF-1CF51B0FB314}" dt="2022-01-23T13:00:26.303" v="6045" actId="2711"/>
          <ac:spMkLst>
            <pc:docMk/>
            <pc:sldMk cId="1556213284" sldId="335"/>
            <ac:spMk id="27" creationId="{0AE2418B-F76D-E14F-B108-1982B40F40B4}"/>
          </ac:spMkLst>
        </pc:spChg>
        <pc:grpChg chg="add del">
          <ac:chgData name="Vladislav Yotkov" userId="8cbd7549-966c-4431-b561-10f64b96acac" providerId="ADAL" clId="{D8AD91D6-52BA-D64A-9CDF-1CF51B0FB314}" dt="2022-01-21T21:50:12.586" v="2205" actId="164"/>
          <ac:grpSpMkLst>
            <pc:docMk/>
            <pc:sldMk cId="1556213284" sldId="335"/>
            <ac:grpSpMk id="11" creationId="{56523DE3-75D9-204F-B12B-21CE2916A283}"/>
          </ac:grpSpMkLst>
        </pc:grpChg>
        <pc:picChg chg="add mod topLvl">
          <ac:chgData name="Vladislav Yotkov" userId="8cbd7549-966c-4431-b561-10f64b96acac" providerId="ADAL" clId="{D8AD91D6-52BA-D64A-9CDF-1CF51B0FB314}" dt="2022-01-21T22:01:26.160" v="2522" actId="1038"/>
          <ac:picMkLst>
            <pc:docMk/>
            <pc:sldMk cId="1556213284" sldId="335"/>
            <ac:picMk id="8" creationId="{BB6FEE04-3017-A64F-B679-A3DD349CB397}"/>
          </ac:picMkLst>
        </pc:picChg>
        <pc:picChg chg="add mod topLvl">
          <ac:chgData name="Vladislav Yotkov" userId="8cbd7549-966c-4431-b561-10f64b96acac" providerId="ADAL" clId="{D8AD91D6-52BA-D64A-9CDF-1CF51B0FB314}" dt="2022-01-21T22:01:26.160" v="2522" actId="1038"/>
          <ac:picMkLst>
            <pc:docMk/>
            <pc:sldMk cId="1556213284" sldId="335"/>
            <ac:picMk id="9" creationId="{347FDE6C-9E6F-3948-9102-07F35EDFB0C3}"/>
          </ac:picMkLst>
        </pc:picChg>
        <pc:picChg chg="add mod topLvl">
          <ac:chgData name="Vladislav Yotkov" userId="8cbd7549-966c-4431-b561-10f64b96acac" providerId="ADAL" clId="{D8AD91D6-52BA-D64A-9CDF-1CF51B0FB314}" dt="2022-01-21T22:01:26.160" v="2522" actId="1038"/>
          <ac:picMkLst>
            <pc:docMk/>
            <pc:sldMk cId="1556213284" sldId="335"/>
            <ac:picMk id="10" creationId="{54180611-593F-AB46-BB85-7F597331627C}"/>
          </ac:picMkLst>
        </pc:picChg>
        <pc:picChg chg="add del mod">
          <ac:chgData name="Vladislav Yotkov" userId="8cbd7549-966c-4431-b561-10f64b96acac" providerId="ADAL" clId="{D8AD91D6-52BA-D64A-9CDF-1CF51B0FB314}" dt="2022-01-21T21:56:00.802" v="2391" actId="478"/>
          <ac:picMkLst>
            <pc:docMk/>
            <pc:sldMk cId="1556213284" sldId="335"/>
            <ac:picMk id="16" creationId="{7B184EC4-0C2E-E94F-AFE1-F29E80922DEE}"/>
          </ac:picMkLst>
        </pc:picChg>
        <pc:cxnChg chg="add mod">
          <ac:chgData name="Vladislav Yotkov" userId="8cbd7549-966c-4431-b561-10f64b96acac" providerId="ADAL" clId="{D8AD91D6-52BA-D64A-9CDF-1CF51B0FB314}" dt="2022-01-21T22:01:48.551" v="2523" actId="478"/>
          <ac:cxnSpMkLst>
            <pc:docMk/>
            <pc:sldMk cId="1556213284" sldId="335"/>
            <ac:cxnSpMk id="21" creationId="{988B4610-62E1-D648-B22E-40E1F000D5BF}"/>
          </ac:cxnSpMkLst>
        </pc:cxnChg>
        <pc:cxnChg chg="add mod">
          <ac:chgData name="Vladislav Yotkov" userId="8cbd7549-966c-4431-b561-10f64b96acac" providerId="ADAL" clId="{D8AD91D6-52BA-D64A-9CDF-1CF51B0FB314}" dt="2022-01-21T22:01:48.551" v="2523" actId="478"/>
          <ac:cxnSpMkLst>
            <pc:docMk/>
            <pc:sldMk cId="1556213284" sldId="335"/>
            <ac:cxnSpMk id="22" creationId="{67A6F0B4-5896-8742-BE80-8E26635BEE7B}"/>
          </ac:cxnSpMkLst>
        </pc:cxnChg>
        <pc:cxnChg chg="add del mod">
          <ac:chgData name="Vladislav Yotkov" userId="8cbd7549-966c-4431-b561-10f64b96acac" providerId="ADAL" clId="{D8AD91D6-52BA-D64A-9CDF-1CF51B0FB314}" dt="2022-01-21T22:13:16.804" v="2683" actId="478"/>
          <ac:cxnSpMkLst>
            <pc:docMk/>
            <pc:sldMk cId="1556213284" sldId="335"/>
            <ac:cxnSpMk id="28" creationId="{914961D3-7523-FB4A-8215-693739CBC47E}"/>
          </ac:cxnSpMkLst>
        </pc:cxnChg>
        <pc:cxnChg chg="add del mod">
          <ac:chgData name="Vladislav Yotkov" userId="8cbd7549-966c-4431-b561-10f64b96acac" providerId="ADAL" clId="{D8AD91D6-52BA-D64A-9CDF-1CF51B0FB314}" dt="2022-01-21T22:13:14.222" v="2682" actId="478"/>
          <ac:cxnSpMkLst>
            <pc:docMk/>
            <pc:sldMk cId="1556213284" sldId="335"/>
            <ac:cxnSpMk id="32" creationId="{9F8EB9AC-7B36-8E4E-8DD0-21F6197E4D61}"/>
          </ac:cxnSpMkLst>
        </pc:cxnChg>
      </pc:sldChg>
      <pc:sldChg chg="addSp delSp modSp new del mod">
        <pc:chgData name="Vladislav Yotkov" userId="8cbd7549-966c-4431-b561-10f64b96acac" providerId="ADAL" clId="{D8AD91D6-52BA-D64A-9CDF-1CF51B0FB314}" dt="2022-01-21T21:23:32.443" v="1988" actId="2696"/>
        <pc:sldMkLst>
          <pc:docMk/>
          <pc:sldMk cId="3784244450" sldId="335"/>
        </pc:sldMkLst>
        <pc:spChg chg="del">
          <ac:chgData name="Vladislav Yotkov" userId="8cbd7549-966c-4431-b561-10f64b96acac" providerId="ADAL" clId="{D8AD91D6-52BA-D64A-9CDF-1CF51B0FB314}" dt="2022-01-21T21:22:43.393" v="1980" actId="478"/>
          <ac:spMkLst>
            <pc:docMk/>
            <pc:sldMk cId="3784244450" sldId="335"/>
            <ac:spMk id="3" creationId="{EB4BC1FC-E49C-4643-8D6D-A6C12CD0ED79}"/>
          </ac:spMkLst>
        </pc:spChg>
        <pc:picChg chg="add mod">
          <ac:chgData name="Vladislav Yotkov" userId="8cbd7549-966c-4431-b561-10f64b96acac" providerId="ADAL" clId="{D8AD91D6-52BA-D64A-9CDF-1CF51B0FB314}" dt="2022-01-21T21:23:09.652" v="1985" actId="1076"/>
          <ac:picMkLst>
            <pc:docMk/>
            <pc:sldMk cId="3784244450" sldId="335"/>
            <ac:picMk id="5" creationId="{D1DAB170-2FEF-4543-BBBE-5D8D0089C45E}"/>
          </ac:picMkLst>
        </pc:picChg>
        <pc:picChg chg="add del mod">
          <ac:chgData name="Vladislav Yotkov" userId="8cbd7549-966c-4431-b561-10f64b96acac" providerId="ADAL" clId="{D8AD91D6-52BA-D64A-9CDF-1CF51B0FB314}" dt="2022-01-21T21:22:58.947" v="1983" actId="478"/>
          <ac:picMkLst>
            <pc:docMk/>
            <pc:sldMk cId="3784244450" sldId="335"/>
            <ac:picMk id="6" creationId="{203CF936-6FBA-584E-9A06-9EEF77A33B49}"/>
          </ac:picMkLst>
        </pc:picChg>
      </pc:sldChg>
      <pc:sldChg chg="new del">
        <pc:chgData name="Vladislav Yotkov" userId="8cbd7549-966c-4431-b561-10f64b96acac" providerId="ADAL" clId="{D8AD91D6-52BA-D64A-9CDF-1CF51B0FB314}" dt="2022-01-22T09:37:17.886" v="2686" actId="2696"/>
        <pc:sldMkLst>
          <pc:docMk/>
          <pc:sldMk cId="3019106764" sldId="336"/>
        </pc:sldMkLst>
      </pc:sldChg>
      <pc:sldChg chg="addSp delSp modSp add mod ord modAnim">
        <pc:chgData name="Vladislav Yotkov" userId="8cbd7549-966c-4431-b561-10f64b96acac" providerId="ADAL" clId="{D8AD91D6-52BA-D64A-9CDF-1CF51B0FB314}" dt="2022-01-23T13:00:52.617" v="6049" actId="2711"/>
        <pc:sldMkLst>
          <pc:docMk/>
          <pc:sldMk cId="2880033676" sldId="337"/>
        </pc:sldMkLst>
        <pc:spChg chg="mod">
          <ac:chgData name="Vladislav Yotkov" userId="8cbd7549-966c-4431-b561-10f64b96acac" providerId="ADAL" clId="{D8AD91D6-52BA-D64A-9CDF-1CF51B0FB314}" dt="2022-01-23T13:00:52.617" v="6049" actId="2711"/>
          <ac:spMkLst>
            <pc:docMk/>
            <pc:sldMk cId="2880033676" sldId="337"/>
            <ac:spMk id="2" creationId="{4163F1FB-84CA-2B4E-A468-A7BC4427B649}"/>
          </ac:spMkLst>
        </pc:spChg>
        <pc:spChg chg="mod">
          <ac:chgData name="Vladislav Yotkov" userId="8cbd7549-966c-4431-b561-10f64b96acac" providerId="ADAL" clId="{D8AD91D6-52BA-D64A-9CDF-1CF51B0FB314}" dt="2022-01-23T13:00:52.617" v="6049" actId="2711"/>
          <ac:spMkLst>
            <pc:docMk/>
            <pc:sldMk cId="2880033676" sldId="337"/>
            <ac:spMk id="4" creationId="{F90B5B7B-0584-1D49-B58E-DAD198DCB196}"/>
          </ac:spMkLst>
        </pc:spChg>
        <pc:spChg chg="mod">
          <ac:chgData name="Vladislav Yotkov" userId="8cbd7549-966c-4431-b561-10f64b96acac" providerId="ADAL" clId="{D8AD91D6-52BA-D64A-9CDF-1CF51B0FB314}" dt="2022-01-23T13:00:52.617" v="6049" actId="2711"/>
          <ac:spMkLst>
            <pc:docMk/>
            <pc:sldMk cId="2880033676" sldId="337"/>
            <ac:spMk id="5" creationId="{3CB6E3BE-BAB6-C443-BBB5-602BA999C6EE}"/>
          </ac:spMkLst>
        </pc:spChg>
        <pc:spChg chg="mod">
          <ac:chgData name="Vladislav Yotkov" userId="8cbd7549-966c-4431-b561-10f64b96acac" providerId="ADAL" clId="{D8AD91D6-52BA-D64A-9CDF-1CF51B0FB314}" dt="2022-01-23T13:00:52.617" v="6049" actId="2711"/>
          <ac:spMkLst>
            <pc:docMk/>
            <pc:sldMk cId="2880033676" sldId="337"/>
            <ac:spMk id="6" creationId="{7B01D11B-4C2F-A946-8606-24B6683394B0}"/>
          </ac:spMkLst>
        </pc:spChg>
        <pc:spChg chg="mod">
          <ac:chgData name="Vladislav Yotkov" userId="8cbd7549-966c-4431-b561-10f64b96acac" providerId="ADAL" clId="{D8AD91D6-52BA-D64A-9CDF-1CF51B0FB314}" dt="2022-01-23T13:00:52.617" v="6049" actId="2711"/>
          <ac:spMkLst>
            <pc:docMk/>
            <pc:sldMk cId="2880033676" sldId="337"/>
            <ac:spMk id="7" creationId="{AAEEE9EA-2F01-D240-AD6F-FBCB6D9D1FCF}"/>
          </ac:spMkLst>
        </pc:spChg>
        <pc:spChg chg="del">
          <ac:chgData name="Vladislav Yotkov" userId="8cbd7549-966c-4431-b561-10f64b96acac" providerId="ADAL" clId="{D8AD91D6-52BA-D64A-9CDF-1CF51B0FB314}" dt="2022-01-22T09:39:03.208" v="2725" actId="478"/>
          <ac:spMkLst>
            <pc:docMk/>
            <pc:sldMk cId="2880033676" sldId="337"/>
            <ac:spMk id="12" creationId="{8EA3BBDE-18FE-9B4C-9734-8DDA8E90A887}"/>
          </ac:spMkLst>
        </pc:spChg>
        <pc:spChg chg="mod">
          <ac:chgData name="Vladislav Yotkov" userId="8cbd7549-966c-4431-b561-10f64b96acac" providerId="ADAL" clId="{D8AD91D6-52BA-D64A-9CDF-1CF51B0FB314}" dt="2022-01-23T13:00:52.617" v="6049" actId="2711"/>
          <ac:spMkLst>
            <pc:docMk/>
            <pc:sldMk cId="2880033676" sldId="337"/>
            <ac:spMk id="13" creationId="{12DB4615-C782-7A4B-887F-263F67C0DB48}"/>
          </ac:spMkLst>
        </pc:spChg>
        <pc:spChg chg="add mod">
          <ac:chgData name="Vladislav Yotkov" userId="8cbd7549-966c-4431-b561-10f64b96acac" providerId="ADAL" clId="{D8AD91D6-52BA-D64A-9CDF-1CF51B0FB314}" dt="2022-01-23T13:00:52.617" v="6049" actId="2711"/>
          <ac:spMkLst>
            <pc:docMk/>
            <pc:sldMk cId="2880033676" sldId="337"/>
            <ac:spMk id="14" creationId="{4E20FCE3-DE91-284B-8EF8-A07C1EAA3308}"/>
          </ac:spMkLst>
        </pc:spChg>
        <pc:spChg chg="mod">
          <ac:chgData name="Vladislav Yotkov" userId="8cbd7549-966c-4431-b561-10f64b96acac" providerId="ADAL" clId="{D8AD91D6-52BA-D64A-9CDF-1CF51B0FB314}" dt="2022-01-23T13:00:52.617" v="6049" actId="2711"/>
          <ac:spMkLst>
            <pc:docMk/>
            <pc:sldMk cId="2880033676" sldId="337"/>
            <ac:spMk id="15" creationId="{FA898148-5E1F-0A4B-B2C1-DA9AA4F8FF8D}"/>
          </ac:spMkLst>
        </pc:spChg>
        <pc:spChg chg="mod">
          <ac:chgData name="Vladislav Yotkov" userId="8cbd7549-966c-4431-b561-10f64b96acac" providerId="ADAL" clId="{D8AD91D6-52BA-D64A-9CDF-1CF51B0FB314}" dt="2022-01-23T13:00:52.617" v="6049" actId="2711"/>
          <ac:spMkLst>
            <pc:docMk/>
            <pc:sldMk cId="2880033676" sldId="337"/>
            <ac:spMk id="17" creationId="{38FC5AA7-F6D7-6849-8007-E35CC263CAC9}"/>
          </ac:spMkLst>
        </pc:spChg>
        <pc:spChg chg="add mod">
          <ac:chgData name="Vladislav Yotkov" userId="8cbd7549-966c-4431-b561-10f64b96acac" providerId="ADAL" clId="{D8AD91D6-52BA-D64A-9CDF-1CF51B0FB314}" dt="2022-01-23T13:00:52.617" v="6049" actId="2711"/>
          <ac:spMkLst>
            <pc:docMk/>
            <pc:sldMk cId="2880033676" sldId="337"/>
            <ac:spMk id="24" creationId="{6406D0BD-EEB3-D243-971A-CEECD49561F5}"/>
          </ac:spMkLst>
        </pc:spChg>
        <pc:spChg chg="mod">
          <ac:chgData name="Vladislav Yotkov" userId="8cbd7549-966c-4431-b561-10f64b96acac" providerId="ADAL" clId="{D8AD91D6-52BA-D64A-9CDF-1CF51B0FB314}" dt="2022-01-23T13:00:52.617" v="6049" actId="2711"/>
          <ac:spMkLst>
            <pc:docMk/>
            <pc:sldMk cId="2880033676" sldId="337"/>
            <ac:spMk id="26" creationId="{CBEB03BF-6B97-D746-8C8C-9F5E5B438CBA}"/>
          </ac:spMkLst>
        </pc:spChg>
        <pc:spChg chg="del">
          <ac:chgData name="Vladislav Yotkov" userId="8cbd7549-966c-4431-b561-10f64b96acac" providerId="ADAL" clId="{D8AD91D6-52BA-D64A-9CDF-1CF51B0FB314}" dt="2022-01-22T09:37:20.221" v="2687" actId="478"/>
          <ac:spMkLst>
            <pc:docMk/>
            <pc:sldMk cId="2880033676" sldId="337"/>
            <ac:spMk id="27" creationId="{0AE2418B-F76D-E14F-B108-1982B40F40B4}"/>
          </ac:spMkLst>
        </pc:spChg>
        <pc:spChg chg="add mod">
          <ac:chgData name="Vladislav Yotkov" userId="8cbd7549-966c-4431-b561-10f64b96acac" providerId="ADAL" clId="{D8AD91D6-52BA-D64A-9CDF-1CF51B0FB314}" dt="2022-01-23T13:00:52.617" v="6049" actId="2711"/>
          <ac:spMkLst>
            <pc:docMk/>
            <pc:sldMk cId="2880033676" sldId="337"/>
            <ac:spMk id="51" creationId="{1412FB7F-4BF6-494F-AE35-DF02C09AA958}"/>
          </ac:spMkLst>
        </pc:spChg>
        <pc:spChg chg="add mod">
          <ac:chgData name="Vladislav Yotkov" userId="8cbd7549-966c-4431-b561-10f64b96acac" providerId="ADAL" clId="{D8AD91D6-52BA-D64A-9CDF-1CF51B0FB314}" dt="2022-01-23T13:00:52.617" v="6049" actId="2711"/>
          <ac:spMkLst>
            <pc:docMk/>
            <pc:sldMk cId="2880033676" sldId="337"/>
            <ac:spMk id="52" creationId="{7DB39039-192A-6B4A-8A65-DE5F762DBFA0}"/>
          </ac:spMkLst>
        </pc:spChg>
        <pc:grpChg chg="add">
          <ac:chgData name="Vladislav Yotkov" userId="8cbd7549-966c-4431-b561-10f64b96acac" providerId="ADAL" clId="{D8AD91D6-52BA-D64A-9CDF-1CF51B0FB314}" dt="2022-01-22T09:58:00.324" v="2927" actId="164"/>
          <ac:grpSpMkLst>
            <pc:docMk/>
            <pc:sldMk cId="2880033676" sldId="337"/>
            <ac:grpSpMk id="47" creationId="{3CEDAEB8-0003-F241-BC28-034D0192F46E}"/>
          </ac:grpSpMkLst>
        </pc:grpChg>
        <pc:cxnChg chg="add del mod">
          <ac:chgData name="Vladislav Yotkov" userId="8cbd7549-966c-4431-b561-10f64b96acac" providerId="ADAL" clId="{D8AD91D6-52BA-D64A-9CDF-1CF51B0FB314}" dt="2022-01-22T09:50:53.465" v="2852" actId="478"/>
          <ac:cxnSpMkLst>
            <pc:docMk/>
            <pc:sldMk cId="2880033676" sldId="337"/>
            <ac:cxnSpMk id="18" creationId="{28DC4A53-D1F7-B747-8567-84E611685A81}"/>
          </ac:cxnSpMkLst>
        </pc:cxnChg>
        <pc:cxnChg chg="add mod">
          <ac:chgData name="Vladislav Yotkov" userId="8cbd7549-966c-4431-b561-10f64b96acac" providerId="ADAL" clId="{D8AD91D6-52BA-D64A-9CDF-1CF51B0FB314}" dt="2022-01-22T09:58:32.532" v="2930" actId="14100"/>
          <ac:cxnSpMkLst>
            <pc:docMk/>
            <pc:sldMk cId="2880033676" sldId="337"/>
            <ac:cxnSpMk id="20" creationId="{3080399E-D888-CA4D-8A52-FDFD52D9AF0E}"/>
          </ac:cxnSpMkLst>
        </pc:cxnChg>
        <pc:cxnChg chg="del mod">
          <ac:chgData name="Vladislav Yotkov" userId="8cbd7549-966c-4431-b561-10f64b96acac" providerId="ADAL" clId="{D8AD91D6-52BA-D64A-9CDF-1CF51B0FB314}" dt="2022-01-22T09:56:07.813" v="2905" actId="478"/>
          <ac:cxnSpMkLst>
            <pc:docMk/>
            <pc:sldMk cId="2880033676" sldId="337"/>
            <ac:cxnSpMk id="21" creationId="{988B4610-62E1-D648-B22E-40E1F000D5BF}"/>
          </ac:cxnSpMkLst>
        </pc:cxnChg>
        <pc:cxnChg chg="add mod">
          <ac:chgData name="Vladislav Yotkov" userId="8cbd7549-966c-4431-b561-10f64b96acac" providerId="ADAL" clId="{D8AD91D6-52BA-D64A-9CDF-1CF51B0FB314}" dt="2022-01-22T18:48:38.248" v="4934" actId="208"/>
          <ac:cxnSpMkLst>
            <pc:docMk/>
            <pc:sldMk cId="2880033676" sldId="337"/>
            <ac:cxnSpMk id="23" creationId="{7914473C-9E85-FB46-9573-472646A71118}"/>
          </ac:cxnSpMkLst>
        </pc:cxnChg>
        <pc:cxnChg chg="add mod">
          <ac:chgData name="Vladislav Yotkov" userId="8cbd7549-966c-4431-b561-10f64b96acac" providerId="ADAL" clId="{D8AD91D6-52BA-D64A-9CDF-1CF51B0FB314}" dt="2022-01-22T09:50:51.768" v="2851"/>
          <ac:cxnSpMkLst>
            <pc:docMk/>
            <pc:sldMk cId="2880033676" sldId="337"/>
            <ac:cxnSpMk id="28" creationId="{E5E37A42-DBB8-B947-A7FF-446DD13B5ED4}"/>
          </ac:cxnSpMkLst>
        </pc:cxnChg>
        <pc:cxnChg chg="add mod">
          <ac:chgData name="Vladislav Yotkov" userId="8cbd7549-966c-4431-b561-10f64b96acac" providerId="ADAL" clId="{D8AD91D6-52BA-D64A-9CDF-1CF51B0FB314}" dt="2022-01-22T09:58:20.621" v="2929" actId="14100"/>
          <ac:cxnSpMkLst>
            <pc:docMk/>
            <pc:sldMk cId="2880033676" sldId="337"/>
            <ac:cxnSpMk id="34" creationId="{162EA50F-15F0-1747-8326-81B38BB9BEF7}"/>
          </ac:cxnSpMkLst>
        </pc:cxnChg>
        <pc:cxnChg chg="add mod">
          <ac:chgData name="Vladislav Yotkov" userId="8cbd7549-966c-4431-b561-10f64b96acac" providerId="ADAL" clId="{D8AD91D6-52BA-D64A-9CDF-1CF51B0FB314}" dt="2022-01-22T09:57:40.994" v="2926" actId="14100"/>
          <ac:cxnSpMkLst>
            <pc:docMk/>
            <pc:sldMk cId="2880033676" sldId="337"/>
            <ac:cxnSpMk id="38" creationId="{CBEF5C34-A1F6-BC4C-8FC9-4F10BA7D73D4}"/>
          </ac:cxnSpMkLst>
        </pc:cxnChg>
        <pc:cxnChg chg="add mod">
          <ac:chgData name="Vladislav Yotkov" userId="8cbd7549-966c-4431-b561-10f64b96acac" providerId="ADAL" clId="{D8AD91D6-52BA-D64A-9CDF-1CF51B0FB314}" dt="2022-01-22T09:58:11.462" v="2928"/>
          <ac:cxnSpMkLst>
            <pc:docMk/>
            <pc:sldMk cId="2880033676" sldId="337"/>
            <ac:cxnSpMk id="48" creationId="{2DB60713-8408-A446-9683-3182231DAE50}"/>
          </ac:cxnSpMkLst>
        </pc:cxnChg>
      </pc:sldChg>
      <pc:sldChg chg="addSp delSp modSp add mod">
        <pc:chgData name="Vladislav Yotkov" userId="8cbd7549-966c-4431-b561-10f64b96acac" providerId="ADAL" clId="{D8AD91D6-52BA-D64A-9CDF-1CF51B0FB314}" dt="2022-01-22T18:44:08.674" v="4888"/>
        <pc:sldMkLst>
          <pc:docMk/>
          <pc:sldMk cId="2259328265" sldId="338"/>
        </pc:sldMkLst>
        <pc:spChg chg="mod">
          <ac:chgData name="Vladislav Yotkov" userId="8cbd7549-966c-4431-b561-10f64b96acac" providerId="ADAL" clId="{D8AD91D6-52BA-D64A-9CDF-1CF51B0FB314}" dt="2022-01-22T10:51:07.888" v="3062" actId="27636"/>
          <ac:spMkLst>
            <pc:docMk/>
            <pc:sldMk cId="2259328265" sldId="338"/>
            <ac:spMk id="2" creationId="{4163F1FB-84CA-2B4E-A468-A7BC4427B649}"/>
          </ac:spMkLst>
        </pc:spChg>
        <pc:spChg chg="add mod">
          <ac:chgData name="Vladislav Yotkov" userId="8cbd7549-966c-4431-b561-10f64b96acac" providerId="ADAL" clId="{D8AD91D6-52BA-D64A-9CDF-1CF51B0FB314}" dt="2022-01-22T18:43:57.867" v="4885"/>
          <ac:spMkLst>
            <pc:docMk/>
            <pc:sldMk cId="2259328265" sldId="338"/>
            <ac:spMk id="20" creationId="{4DC4B8BB-8915-914E-A476-C05489A9C62B}"/>
          </ac:spMkLst>
        </pc:spChg>
        <pc:spChg chg="add del mod">
          <ac:chgData name="Vladislav Yotkov" userId="8cbd7549-966c-4431-b561-10f64b96acac" providerId="ADAL" clId="{D8AD91D6-52BA-D64A-9CDF-1CF51B0FB314}" dt="2022-01-22T18:44:08.450" v="4887" actId="478"/>
          <ac:spMkLst>
            <pc:docMk/>
            <pc:sldMk cId="2259328265" sldId="338"/>
            <ac:spMk id="27" creationId="{612C15D2-679E-B84A-B86E-9E43B3B9D591}"/>
          </ac:spMkLst>
        </pc:spChg>
        <pc:spChg chg="add mod">
          <ac:chgData name="Vladislav Yotkov" userId="8cbd7549-966c-4431-b561-10f64b96acac" providerId="ADAL" clId="{D8AD91D6-52BA-D64A-9CDF-1CF51B0FB314}" dt="2022-01-22T18:44:08.674" v="4888"/>
          <ac:spMkLst>
            <pc:docMk/>
            <pc:sldMk cId="2259328265" sldId="338"/>
            <ac:spMk id="28" creationId="{FE585FE3-F512-5A48-B570-87FC3027EC63}"/>
          </ac:spMkLst>
        </pc:spChg>
        <pc:picChg chg="add del mod">
          <ac:chgData name="Vladislav Yotkov" userId="8cbd7549-966c-4431-b561-10f64b96acac" providerId="ADAL" clId="{D8AD91D6-52BA-D64A-9CDF-1CF51B0FB314}" dt="2022-01-22T10:48:42.408" v="3057" actId="478"/>
          <ac:picMkLst>
            <pc:docMk/>
            <pc:sldMk cId="2259328265" sldId="338"/>
            <ac:picMk id="3" creationId="{D94EAAAD-30C5-3A4A-89CA-F2C59CA36AAF}"/>
          </ac:picMkLst>
        </pc:picChg>
        <pc:cxnChg chg="del">
          <ac:chgData name="Vladislav Yotkov" userId="8cbd7549-966c-4431-b561-10f64b96acac" providerId="ADAL" clId="{D8AD91D6-52BA-D64A-9CDF-1CF51B0FB314}" dt="2022-01-22T09:50:46.953" v="2849" actId="478"/>
          <ac:cxnSpMkLst>
            <pc:docMk/>
            <pc:sldMk cId="2259328265" sldId="338"/>
            <ac:cxnSpMk id="18" creationId="{28DC4A53-D1F7-B747-8567-84E611685A81}"/>
          </ac:cxnSpMkLst>
        </pc:cxnChg>
        <pc:cxnChg chg="del">
          <ac:chgData name="Vladislav Yotkov" userId="8cbd7549-966c-4431-b561-10f64b96acac" providerId="ADAL" clId="{D8AD91D6-52BA-D64A-9CDF-1CF51B0FB314}" dt="2022-01-22T09:42:10.072" v="2802" actId="478"/>
          <ac:cxnSpMkLst>
            <pc:docMk/>
            <pc:sldMk cId="2259328265" sldId="338"/>
            <ac:cxnSpMk id="20" creationId="{3080399E-D888-CA4D-8A52-FDFD52D9AF0E}"/>
          </ac:cxnSpMkLst>
        </pc:cxnChg>
        <pc:cxnChg chg="add mod">
          <ac:chgData name="Vladislav Yotkov" userId="8cbd7549-966c-4431-b561-10f64b96acac" providerId="ADAL" clId="{D8AD91D6-52BA-D64A-9CDF-1CF51B0FB314}" dt="2022-01-22T09:50:50.546" v="2850"/>
          <ac:cxnSpMkLst>
            <pc:docMk/>
            <pc:sldMk cId="2259328265" sldId="338"/>
            <ac:cxnSpMk id="25" creationId="{16D848E1-63C4-844B-BEA9-66A2EB603D7E}"/>
          </ac:cxnSpMkLst>
        </pc:cxnChg>
      </pc:sldChg>
      <pc:sldChg chg="addSp delSp modSp new mod modAnim">
        <pc:chgData name="Vladislav Yotkov" userId="8cbd7549-966c-4431-b561-10f64b96acac" providerId="ADAL" clId="{D8AD91D6-52BA-D64A-9CDF-1CF51B0FB314}" dt="2022-01-23T13:00:48.726" v="6048" actId="2711"/>
        <pc:sldMkLst>
          <pc:docMk/>
          <pc:sldMk cId="2670019539" sldId="339"/>
        </pc:sldMkLst>
        <pc:spChg chg="mod">
          <ac:chgData name="Vladislav Yotkov" userId="8cbd7549-966c-4431-b561-10f64b96acac" providerId="ADAL" clId="{D8AD91D6-52BA-D64A-9CDF-1CF51B0FB314}" dt="2022-01-23T13:00:48.726" v="6048" actId="2711"/>
          <ac:spMkLst>
            <pc:docMk/>
            <pc:sldMk cId="2670019539" sldId="339"/>
            <ac:spMk id="2" creationId="{23965BB4-7EBD-AB42-94CB-4FB97A98DEF4}"/>
          </ac:spMkLst>
        </pc:spChg>
        <pc:spChg chg="del">
          <ac:chgData name="Vladislav Yotkov" userId="8cbd7549-966c-4431-b561-10f64b96acac" providerId="ADAL" clId="{D8AD91D6-52BA-D64A-9CDF-1CF51B0FB314}" dt="2022-01-22T10:49:59.917" v="3060" actId="478"/>
          <ac:spMkLst>
            <pc:docMk/>
            <pc:sldMk cId="2670019539" sldId="339"/>
            <ac:spMk id="3" creationId="{51CFEDF2-1045-4D4F-A067-3DFC45C94735}"/>
          </ac:spMkLst>
        </pc:spChg>
        <pc:spChg chg="mod">
          <ac:chgData name="Vladislav Yotkov" userId="8cbd7549-966c-4431-b561-10f64b96acac" providerId="ADAL" clId="{D8AD91D6-52BA-D64A-9CDF-1CF51B0FB314}" dt="2022-01-23T13:00:48.726" v="6048" actId="2711"/>
          <ac:spMkLst>
            <pc:docMk/>
            <pc:sldMk cId="2670019539" sldId="339"/>
            <ac:spMk id="4" creationId="{55699C70-45F4-044A-B565-C192E9C24542}"/>
          </ac:spMkLst>
        </pc:spChg>
        <pc:spChg chg="add mod">
          <ac:chgData name="Vladislav Yotkov" userId="8cbd7549-966c-4431-b561-10f64b96acac" providerId="ADAL" clId="{D8AD91D6-52BA-D64A-9CDF-1CF51B0FB314}" dt="2022-01-23T13:00:48.726" v="6048" actId="2711"/>
          <ac:spMkLst>
            <pc:docMk/>
            <pc:sldMk cId="2670019539" sldId="339"/>
            <ac:spMk id="7" creationId="{86BAA14B-9D4C-264B-AC29-4FE1422B601A}"/>
          </ac:spMkLst>
        </pc:spChg>
        <pc:picChg chg="add mod">
          <ac:chgData name="Vladislav Yotkov" userId="8cbd7549-966c-4431-b561-10f64b96acac" providerId="ADAL" clId="{D8AD91D6-52BA-D64A-9CDF-1CF51B0FB314}" dt="2022-01-22T10:53:47.914" v="3126" actId="1036"/>
          <ac:picMkLst>
            <pc:docMk/>
            <pc:sldMk cId="2670019539" sldId="339"/>
            <ac:picMk id="5" creationId="{85706E5A-A255-A94C-B8F0-B883E7CB3078}"/>
          </ac:picMkLst>
        </pc:picChg>
        <pc:picChg chg="add mod">
          <ac:chgData name="Vladislav Yotkov" userId="8cbd7549-966c-4431-b561-10f64b96acac" providerId="ADAL" clId="{D8AD91D6-52BA-D64A-9CDF-1CF51B0FB314}" dt="2022-01-22T10:53:47.914" v="3126" actId="1036"/>
          <ac:picMkLst>
            <pc:docMk/>
            <pc:sldMk cId="2670019539" sldId="339"/>
            <ac:picMk id="6" creationId="{F841404B-772E-8F45-B6DC-B710EEB14664}"/>
          </ac:picMkLst>
        </pc:picChg>
      </pc:sldChg>
      <pc:sldChg chg="addSp delSp modSp new del mod">
        <pc:chgData name="Vladislav Yotkov" userId="8cbd7549-966c-4431-b561-10f64b96acac" providerId="ADAL" clId="{D8AD91D6-52BA-D64A-9CDF-1CF51B0FB314}" dt="2022-01-22T18:36:37.368" v="4849" actId="2696"/>
        <pc:sldMkLst>
          <pc:docMk/>
          <pc:sldMk cId="1310756345" sldId="340"/>
        </pc:sldMkLst>
        <pc:spChg chg="mod">
          <ac:chgData name="Vladislav Yotkov" userId="8cbd7549-966c-4431-b561-10f64b96acac" providerId="ADAL" clId="{D8AD91D6-52BA-D64A-9CDF-1CF51B0FB314}" dt="2022-01-22T11:13:17.322" v="3247" actId="14100"/>
          <ac:spMkLst>
            <pc:docMk/>
            <pc:sldMk cId="1310756345" sldId="340"/>
            <ac:spMk id="2" creationId="{1EE7818D-B8C1-2049-9320-9A656CAB1013}"/>
          </ac:spMkLst>
        </pc:spChg>
        <pc:spChg chg="del">
          <ac:chgData name="Vladislav Yotkov" userId="8cbd7549-966c-4431-b561-10f64b96acac" providerId="ADAL" clId="{D8AD91D6-52BA-D64A-9CDF-1CF51B0FB314}" dt="2022-01-22T10:54:14.594" v="3129" actId="478"/>
          <ac:spMkLst>
            <pc:docMk/>
            <pc:sldMk cId="1310756345" sldId="340"/>
            <ac:spMk id="3" creationId="{73310CC3-EB80-EE41-8A73-72972D277D57}"/>
          </ac:spMkLst>
        </pc:spChg>
        <pc:spChg chg="add del mod">
          <ac:chgData name="Vladislav Yotkov" userId="8cbd7549-966c-4431-b561-10f64b96acac" providerId="ADAL" clId="{D8AD91D6-52BA-D64A-9CDF-1CF51B0FB314}" dt="2022-01-22T11:55:09.467" v="3649" actId="478"/>
          <ac:spMkLst>
            <pc:docMk/>
            <pc:sldMk cId="1310756345" sldId="340"/>
            <ac:spMk id="7" creationId="{FA489961-287F-E94A-989E-48B838E9EAD5}"/>
          </ac:spMkLst>
        </pc:spChg>
        <pc:spChg chg="add del mod">
          <ac:chgData name="Vladislav Yotkov" userId="8cbd7549-966c-4431-b561-10f64b96acac" providerId="ADAL" clId="{D8AD91D6-52BA-D64A-9CDF-1CF51B0FB314}" dt="2022-01-22T11:55:09.467" v="3649" actId="478"/>
          <ac:spMkLst>
            <pc:docMk/>
            <pc:sldMk cId="1310756345" sldId="340"/>
            <ac:spMk id="8" creationId="{D61CAC32-AAF7-E040-8E8B-654DB47F92A0}"/>
          </ac:spMkLst>
        </pc:spChg>
        <pc:spChg chg="add del mod">
          <ac:chgData name="Vladislav Yotkov" userId="8cbd7549-966c-4431-b561-10f64b96acac" providerId="ADAL" clId="{D8AD91D6-52BA-D64A-9CDF-1CF51B0FB314}" dt="2022-01-22T11:55:09.467" v="3649" actId="478"/>
          <ac:spMkLst>
            <pc:docMk/>
            <pc:sldMk cId="1310756345" sldId="340"/>
            <ac:spMk id="9" creationId="{EACD5638-234A-8342-92DA-85D4968B65F0}"/>
          </ac:spMkLst>
        </pc:spChg>
        <pc:spChg chg="add del mod">
          <ac:chgData name="Vladislav Yotkov" userId="8cbd7549-966c-4431-b561-10f64b96acac" providerId="ADAL" clId="{D8AD91D6-52BA-D64A-9CDF-1CF51B0FB314}" dt="2022-01-22T11:55:09.467" v="3649" actId="478"/>
          <ac:spMkLst>
            <pc:docMk/>
            <pc:sldMk cId="1310756345" sldId="340"/>
            <ac:spMk id="10" creationId="{48FFA11A-5697-BB4C-A910-DC3326912282}"/>
          </ac:spMkLst>
        </pc:spChg>
        <pc:spChg chg="add mod">
          <ac:chgData name="Vladislav Yotkov" userId="8cbd7549-966c-4431-b561-10f64b96acac" providerId="ADAL" clId="{D8AD91D6-52BA-D64A-9CDF-1CF51B0FB314}" dt="2022-01-22T11:55:17.769" v="3650"/>
          <ac:spMkLst>
            <pc:docMk/>
            <pc:sldMk cId="1310756345" sldId="340"/>
            <ac:spMk id="13" creationId="{1D18E30C-E05E-9048-B0CC-E897F2E4BCC3}"/>
          </ac:spMkLst>
        </pc:spChg>
        <pc:spChg chg="add mod">
          <ac:chgData name="Vladislav Yotkov" userId="8cbd7549-966c-4431-b561-10f64b96acac" providerId="ADAL" clId="{D8AD91D6-52BA-D64A-9CDF-1CF51B0FB314}" dt="2022-01-22T11:55:17.769" v="3650"/>
          <ac:spMkLst>
            <pc:docMk/>
            <pc:sldMk cId="1310756345" sldId="340"/>
            <ac:spMk id="14" creationId="{36C512EE-E024-4B43-B6D9-FD954C6BF66D}"/>
          </ac:spMkLst>
        </pc:spChg>
        <pc:spChg chg="add mod">
          <ac:chgData name="Vladislav Yotkov" userId="8cbd7549-966c-4431-b561-10f64b96acac" providerId="ADAL" clId="{D8AD91D6-52BA-D64A-9CDF-1CF51B0FB314}" dt="2022-01-22T11:55:17.769" v="3650"/>
          <ac:spMkLst>
            <pc:docMk/>
            <pc:sldMk cId="1310756345" sldId="340"/>
            <ac:spMk id="15" creationId="{9732D535-258E-6642-81E3-F8B8CA70CBDC}"/>
          </ac:spMkLst>
        </pc:spChg>
        <pc:spChg chg="add mod">
          <ac:chgData name="Vladislav Yotkov" userId="8cbd7549-966c-4431-b561-10f64b96acac" providerId="ADAL" clId="{D8AD91D6-52BA-D64A-9CDF-1CF51B0FB314}" dt="2022-01-22T11:55:17.769" v="3650"/>
          <ac:spMkLst>
            <pc:docMk/>
            <pc:sldMk cId="1310756345" sldId="340"/>
            <ac:spMk id="16" creationId="{6AF041EA-F5F5-B940-8455-A8424BEDE732}"/>
          </ac:spMkLst>
        </pc:spChg>
        <pc:picChg chg="add del mod">
          <ac:chgData name="Vladislav Yotkov" userId="8cbd7549-966c-4431-b561-10f64b96acac" providerId="ADAL" clId="{D8AD91D6-52BA-D64A-9CDF-1CF51B0FB314}" dt="2022-01-22T10:54:12.904" v="3128" actId="478"/>
          <ac:picMkLst>
            <pc:docMk/>
            <pc:sldMk cId="1310756345" sldId="340"/>
            <ac:picMk id="5" creationId="{23CD207A-9792-7E41-BD6E-3D92D408E62E}"/>
          </ac:picMkLst>
        </pc:picChg>
        <pc:picChg chg="add del mod">
          <ac:chgData name="Vladislav Yotkov" userId="8cbd7549-966c-4431-b561-10f64b96acac" providerId="ADAL" clId="{D8AD91D6-52BA-D64A-9CDF-1CF51B0FB314}" dt="2022-01-22T11:55:09.467" v="3649" actId="478"/>
          <ac:picMkLst>
            <pc:docMk/>
            <pc:sldMk cId="1310756345" sldId="340"/>
            <ac:picMk id="6" creationId="{B6658F31-9E20-1345-BE68-8EB56F10D37F}"/>
          </ac:picMkLst>
        </pc:picChg>
        <pc:picChg chg="add del mod">
          <ac:chgData name="Vladislav Yotkov" userId="8cbd7549-966c-4431-b561-10f64b96acac" providerId="ADAL" clId="{D8AD91D6-52BA-D64A-9CDF-1CF51B0FB314}" dt="2022-01-22T11:55:05.920" v="3648"/>
          <ac:picMkLst>
            <pc:docMk/>
            <pc:sldMk cId="1310756345" sldId="340"/>
            <ac:picMk id="11" creationId="{213C0AC1-1212-0048-9243-08B6C7425FF5}"/>
          </ac:picMkLst>
        </pc:picChg>
        <pc:picChg chg="add mod">
          <ac:chgData name="Vladislav Yotkov" userId="8cbd7549-966c-4431-b561-10f64b96acac" providerId="ADAL" clId="{D8AD91D6-52BA-D64A-9CDF-1CF51B0FB314}" dt="2022-01-22T11:55:17.769" v="3650"/>
          <ac:picMkLst>
            <pc:docMk/>
            <pc:sldMk cId="1310756345" sldId="340"/>
            <ac:picMk id="12" creationId="{BB26422A-CFD7-2B4E-A41F-B12AC9A4F258}"/>
          </ac:picMkLst>
        </pc:picChg>
      </pc:sldChg>
      <pc:sldChg chg="addSp delSp modSp new del mod ord">
        <pc:chgData name="Vladislav Yotkov" userId="8cbd7549-966c-4431-b561-10f64b96acac" providerId="ADAL" clId="{D8AD91D6-52BA-D64A-9CDF-1CF51B0FB314}" dt="2022-01-22T18:36:38.896" v="4850" actId="2696"/>
        <pc:sldMkLst>
          <pc:docMk/>
          <pc:sldMk cId="3323649282" sldId="341"/>
        </pc:sldMkLst>
        <pc:spChg chg="mod">
          <ac:chgData name="Vladislav Yotkov" userId="8cbd7549-966c-4431-b561-10f64b96acac" providerId="ADAL" clId="{D8AD91D6-52BA-D64A-9CDF-1CF51B0FB314}" dt="2022-01-22T11:30:17.059" v="3335" actId="20577"/>
          <ac:spMkLst>
            <pc:docMk/>
            <pc:sldMk cId="3323649282" sldId="341"/>
            <ac:spMk id="2" creationId="{0A3A79D2-ED3B-CA41-B5EF-8FB1B34F7562}"/>
          </ac:spMkLst>
        </pc:spChg>
        <pc:spChg chg="del">
          <ac:chgData name="Vladislav Yotkov" userId="8cbd7549-966c-4431-b561-10f64b96acac" providerId="ADAL" clId="{D8AD91D6-52BA-D64A-9CDF-1CF51B0FB314}" dt="2022-01-22T11:16:00.790" v="3288" actId="478"/>
          <ac:spMkLst>
            <pc:docMk/>
            <pc:sldMk cId="3323649282" sldId="341"/>
            <ac:spMk id="3" creationId="{B87D27DF-2969-8840-A1CE-C03C20887A3B}"/>
          </ac:spMkLst>
        </pc:spChg>
        <pc:spChg chg="del">
          <ac:chgData name="Vladislav Yotkov" userId="8cbd7549-966c-4431-b561-10f64b96acac" providerId="ADAL" clId="{D8AD91D6-52BA-D64A-9CDF-1CF51B0FB314}" dt="2022-01-22T13:29:51.400" v="3696" actId="478"/>
          <ac:spMkLst>
            <pc:docMk/>
            <pc:sldMk cId="3323649282" sldId="341"/>
            <ac:spMk id="4" creationId="{91FEF97A-CA9D-3944-8B3F-BA0EA5010464}"/>
          </ac:spMkLst>
        </pc:spChg>
        <pc:spChg chg="add mod">
          <ac:chgData name="Vladislav Yotkov" userId="8cbd7549-966c-4431-b561-10f64b96acac" providerId="ADAL" clId="{D8AD91D6-52BA-D64A-9CDF-1CF51B0FB314}" dt="2022-01-22T11:38:19.711" v="3418" actId="1076"/>
          <ac:spMkLst>
            <pc:docMk/>
            <pc:sldMk cId="3323649282" sldId="341"/>
            <ac:spMk id="6" creationId="{1F7A7C4C-8298-CB4E-B775-D3EF0FD8795D}"/>
          </ac:spMkLst>
        </pc:spChg>
        <pc:spChg chg="add mod">
          <ac:chgData name="Vladislav Yotkov" userId="8cbd7549-966c-4431-b561-10f64b96acac" providerId="ADAL" clId="{D8AD91D6-52BA-D64A-9CDF-1CF51B0FB314}" dt="2022-01-22T11:38:19.711" v="3418" actId="1076"/>
          <ac:spMkLst>
            <pc:docMk/>
            <pc:sldMk cId="3323649282" sldId="341"/>
            <ac:spMk id="7" creationId="{C857DB8C-F0F4-FC46-AB15-53747AB424F0}"/>
          </ac:spMkLst>
        </pc:spChg>
        <pc:spChg chg="add mod">
          <ac:chgData name="Vladislav Yotkov" userId="8cbd7549-966c-4431-b561-10f64b96acac" providerId="ADAL" clId="{D8AD91D6-52BA-D64A-9CDF-1CF51B0FB314}" dt="2022-01-22T11:38:19.711" v="3418" actId="1076"/>
          <ac:spMkLst>
            <pc:docMk/>
            <pc:sldMk cId="3323649282" sldId="341"/>
            <ac:spMk id="8" creationId="{72CB2F9B-52B4-5846-8211-62279502252A}"/>
          </ac:spMkLst>
        </pc:spChg>
        <pc:spChg chg="add mod">
          <ac:chgData name="Vladislav Yotkov" userId="8cbd7549-966c-4431-b561-10f64b96acac" providerId="ADAL" clId="{D8AD91D6-52BA-D64A-9CDF-1CF51B0FB314}" dt="2022-01-22T11:38:19.711" v="3418" actId="1076"/>
          <ac:spMkLst>
            <pc:docMk/>
            <pc:sldMk cId="3323649282" sldId="341"/>
            <ac:spMk id="9" creationId="{45E05723-85E1-B544-B626-8D0AA33F6CAF}"/>
          </ac:spMkLst>
        </pc:spChg>
        <pc:spChg chg="add mod">
          <ac:chgData name="Vladislav Yotkov" userId="8cbd7549-966c-4431-b561-10f64b96acac" providerId="ADAL" clId="{D8AD91D6-52BA-D64A-9CDF-1CF51B0FB314}" dt="2022-01-22T13:29:38.016" v="3695" actId="6549"/>
          <ac:spMkLst>
            <pc:docMk/>
            <pc:sldMk cId="3323649282" sldId="341"/>
            <ac:spMk id="10" creationId="{A4A30B26-8C2E-8B40-BE74-F7667094E843}"/>
          </ac:spMkLst>
        </pc:spChg>
        <pc:spChg chg="add del mod">
          <ac:chgData name="Vladislav Yotkov" userId="8cbd7549-966c-4431-b561-10f64b96acac" providerId="ADAL" clId="{D8AD91D6-52BA-D64A-9CDF-1CF51B0FB314}" dt="2022-01-22T11:36:11.480" v="3391" actId="478"/>
          <ac:spMkLst>
            <pc:docMk/>
            <pc:sldMk cId="3323649282" sldId="341"/>
            <ac:spMk id="13" creationId="{9AAF6127-1DF2-0741-B8CB-E65616A51C77}"/>
          </ac:spMkLst>
        </pc:spChg>
        <pc:spChg chg="add del mod">
          <ac:chgData name="Vladislav Yotkov" userId="8cbd7549-966c-4431-b561-10f64b96acac" providerId="ADAL" clId="{D8AD91D6-52BA-D64A-9CDF-1CF51B0FB314}" dt="2022-01-22T13:29:51.400" v="3696" actId="478"/>
          <ac:spMkLst>
            <pc:docMk/>
            <pc:sldMk cId="3323649282" sldId="341"/>
            <ac:spMk id="15" creationId="{6C55DB0A-DDDF-0342-810B-548BB3E2AFFC}"/>
          </ac:spMkLst>
        </pc:spChg>
        <pc:spChg chg="add del mod">
          <ac:chgData name="Vladislav Yotkov" userId="8cbd7549-966c-4431-b561-10f64b96acac" providerId="ADAL" clId="{D8AD91D6-52BA-D64A-9CDF-1CF51B0FB314}" dt="2022-01-22T13:29:51.400" v="3696" actId="478"/>
          <ac:spMkLst>
            <pc:docMk/>
            <pc:sldMk cId="3323649282" sldId="341"/>
            <ac:spMk id="18" creationId="{2ED51FC0-5279-224E-B4CB-FC33EFDC5DDA}"/>
          </ac:spMkLst>
        </pc:spChg>
        <pc:graphicFrameChg chg="add del mod modGraphic">
          <ac:chgData name="Vladislav Yotkov" userId="8cbd7549-966c-4431-b561-10f64b96acac" providerId="ADAL" clId="{D8AD91D6-52BA-D64A-9CDF-1CF51B0FB314}" dt="2022-01-22T13:29:51.400" v="3696" actId="478"/>
          <ac:graphicFrameMkLst>
            <pc:docMk/>
            <pc:sldMk cId="3323649282" sldId="341"/>
            <ac:graphicFrameMk id="14" creationId="{602B033D-8EED-4A40-B565-5803C0EFC0EE}"/>
          </ac:graphicFrameMkLst>
        </pc:graphicFrameChg>
        <pc:graphicFrameChg chg="add del mod modGraphic">
          <ac:chgData name="Vladislav Yotkov" userId="8cbd7549-966c-4431-b561-10f64b96acac" providerId="ADAL" clId="{D8AD91D6-52BA-D64A-9CDF-1CF51B0FB314}" dt="2022-01-22T13:29:51.400" v="3696" actId="478"/>
          <ac:graphicFrameMkLst>
            <pc:docMk/>
            <pc:sldMk cId="3323649282" sldId="341"/>
            <ac:graphicFrameMk id="16" creationId="{89FBE48D-495E-8644-985D-F9BA9E085F3C}"/>
          </ac:graphicFrameMkLst>
        </pc:graphicFrameChg>
        <pc:graphicFrameChg chg="add del mod modGraphic">
          <ac:chgData name="Vladislav Yotkov" userId="8cbd7549-966c-4431-b561-10f64b96acac" providerId="ADAL" clId="{D8AD91D6-52BA-D64A-9CDF-1CF51B0FB314}" dt="2022-01-22T13:29:51.400" v="3696" actId="478"/>
          <ac:graphicFrameMkLst>
            <pc:docMk/>
            <pc:sldMk cId="3323649282" sldId="341"/>
            <ac:graphicFrameMk id="17" creationId="{D3AA4D56-9EF9-9C42-97C1-349347DC4444}"/>
          </ac:graphicFrameMkLst>
        </pc:graphicFrameChg>
        <pc:picChg chg="add mod">
          <ac:chgData name="Vladislav Yotkov" userId="8cbd7549-966c-4431-b561-10f64b96acac" providerId="ADAL" clId="{D8AD91D6-52BA-D64A-9CDF-1CF51B0FB314}" dt="2022-01-22T11:41:58.593" v="3477" actId="1076"/>
          <ac:picMkLst>
            <pc:docMk/>
            <pc:sldMk cId="3323649282" sldId="341"/>
            <ac:picMk id="5" creationId="{32F0BA35-FBE3-B54A-B4C3-456302EFF483}"/>
          </ac:picMkLst>
        </pc:picChg>
        <pc:cxnChg chg="add del mod">
          <ac:chgData name="Vladislav Yotkov" userId="8cbd7549-966c-4431-b561-10f64b96acac" providerId="ADAL" clId="{D8AD91D6-52BA-D64A-9CDF-1CF51B0FB314}" dt="2022-01-22T11:36:15.353" v="3392" actId="478"/>
          <ac:cxnSpMkLst>
            <pc:docMk/>
            <pc:sldMk cId="3323649282" sldId="341"/>
            <ac:cxnSpMk id="12" creationId="{39C8F352-70CB-E74B-B192-8EF66B0DB532}"/>
          </ac:cxnSpMkLst>
        </pc:cxnChg>
      </pc:sldChg>
      <pc:sldChg chg="new del">
        <pc:chgData name="Vladislav Yotkov" userId="8cbd7549-966c-4431-b561-10f64b96acac" providerId="ADAL" clId="{D8AD91D6-52BA-D64A-9CDF-1CF51B0FB314}" dt="2022-01-22T11:59:40.003" v="3670" actId="2696"/>
        <pc:sldMkLst>
          <pc:docMk/>
          <pc:sldMk cId="2585937068" sldId="342"/>
        </pc:sldMkLst>
      </pc:sldChg>
      <pc:sldChg chg="add del ord">
        <pc:chgData name="Vladislav Yotkov" userId="8cbd7549-966c-4431-b561-10f64b96acac" providerId="ADAL" clId="{D8AD91D6-52BA-D64A-9CDF-1CF51B0FB314}" dt="2022-01-22T18:36:40.285" v="4851" actId="2696"/>
        <pc:sldMkLst>
          <pc:docMk/>
          <pc:sldMk cId="4278528234" sldId="342"/>
        </pc:sldMkLst>
      </pc:sldChg>
      <pc:sldChg chg="addSp delSp modSp new mod modNotesTx">
        <pc:chgData name="Vladislav Yotkov" userId="8cbd7549-966c-4431-b561-10f64b96acac" providerId="ADAL" clId="{D8AD91D6-52BA-D64A-9CDF-1CF51B0FB314}" dt="2022-01-23T13:00:35.476" v="6046" actId="2711"/>
        <pc:sldMkLst>
          <pc:docMk/>
          <pc:sldMk cId="3840647229" sldId="343"/>
        </pc:sldMkLst>
        <pc:spChg chg="mod">
          <ac:chgData name="Vladislav Yotkov" userId="8cbd7549-966c-4431-b561-10f64b96acac" providerId="ADAL" clId="{D8AD91D6-52BA-D64A-9CDF-1CF51B0FB314}" dt="2022-01-23T13:00:35.476" v="6046" actId="2711"/>
          <ac:spMkLst>
            <pc:docMk/>
            <pc:sldMk cId="3840647229" sldId="343"/>
            <ac:spMk id="2" creationId="{F206C64C-F755-B242-9C74-3011A5F0055F}"/>
          </ac:spMkLst>
        </pc:spChg>
        <pc:spChg chg="del">
          <ac:chgData name="Vladislav Yotkov" userId="8cbd7549-966c-4431-b561-10f64b96acac" providerId="ADAL" clId="{D8AD91D6-52BA-D64A-9CDF-1CF51B0FB314}" dt="2022-01-22T15:44:55.473" v="4230" actId="478"/>
          <ac:spMkLst>
            <pc:docMk/>
            <pc:sldMk cId="3840647229" sldId="343"/>
            <ac:spMk id="3" creationId="{04022EB8-0C19-3D4F-8C3C-AAE59F96E97E}"/>
          </ac:spMkLst>
        </pc:spChg>
        <pc:spChg chg="add del mod">
          <ac:chgData name="Vladislav Yotkov" userId="8cbd7549-966c-4431-b561-10f64b96acac" providerId="ADAL" clId="{D8AD91D6-52BA-D64A-9CDF-1CF51B0FB314}" dt="2022-01-22T18:27:51.024" v="4619"/>
          <ac:spMkLst>
            <pc:docMk/>
            <pc:sldMk cId="3840647229" sldId="343"/>
            <ac:spMk id="3" creationId="{803D30DA-D773-6C40-AD8C-B0C7F77D7239}"/>
          </ac:spMkLst>
        </pc:spChg>
        <pc:spChg chg="mod">
          <ac:chgData name="Vladislav Yotkov" userId="8cbd7549-966c-4431-b561-10f64b96acac" providerId="ADAL" clId="{D8AD91D6-52BA-D64A-9CDF-1CF51B0FB314}" dt="2022-01-23T13:00:35.476" v="6046" actId="2711"/>
          <ac:spMkLst>
            <pc:docMk/>
            <pc:sldMk cId="3840647229" sldId="343"/>
            <ac:spMk id="4" creationId="{19800BA4-55F1-384B-A8B5-963C9CB2AB13}"/>
          </ac:spMkLst>
        </pc:spChg>
        <pc:spChg chg="add mod">
          <ac:chgData name="Vladislav Yotkov" userId="8cbd7549-966c-4431-b561-10f64b96acac" providerId="ADAL" clId="{D8AD91D6-52BA-D64A-9CDF-1CF51B0FB314}" dt="2022-01-23T13:00:35.476" v="6046" actId="2711"/>
          <ac:spMkLst>
            <pc:docMk/>
            <pc:sldMk cId="3840647229" sldId="343"/>
            <ac:spMk id="5" creationId="{B6968436-8FAA-DE4A-9C0A-730340BA402F}"/>
          </ac:spMkLst>
        </pc:spChg>
        <pc:spChg chg="add mod">
          <ac:chgData name="Vladislav Yotkov" userId="8cbd7549-966c-4431-b561-10f64b96acac" providerId="ADAL" clId="{D8AD91D6-52BA-D64A-9CDF-1CF51B0FB314}" dt="2022-01-23T13:00:35.476" v="6046" actId="2711"/>
          <ac:spMkLst>
            <pc:docMk/>
            <pc:sldMk cId="3840647229" sldId="343"/>
            <ac:spMk id="7" creationId="{EF087718-7634-034E-8CC1-CE9D38B7D224}"/>
          </ac:spMkLst>
        </pc:spChg>
        <pc:spChg chg="add mod">
          <ac:chgData name="Vladislav Yotkov" userId="8cbd7549-966c-4431-b561-10f64b96acac" providerId="ADAL" clId="{D8AD91D6-52BA-D64A-9CDF-1CF51B0FB314}" dt="2022-01-23T13:00:35.476" v="6046" actId="2711"/>
          <ac:spMkLst>
            <pc:docMk/>
            <pc:sldMk cId="3840647229" sldId="343"/>
            <ac:spMk id="8" creationId="{14A034BE-DBA5-9042-BE04-43BF0E968D7F}"/>
          </ac:spMkLst>
        </pc:spChg>
        <pc:graphicFrameChg chg="add del mod">
          <ac:chgData name="Vladislav Yotkov" userId="8cbd7549-966c-4431-b561-10f64b96acac" providerId="ADAL" clId="{D8AD91D6-52BA-D64A-9CDF-1CF51B0FB314}" dt="2022-01-22T18:27:49.603" v="4617" actId="478"/>
          <ac:graphicFrameMkLst>
            <pc:docMk/>
            <pc:sldMk cId="3840647229" sldId="343"/>
            <ac:graphicFrameMk id="6" creationId="{18C8E956-232A-CA4E-888F-7A08D48088BF}"/>
          </ac:graphicFrameMkLst>
        </pc:graphicFrameChg>
        <pc:graphicFrameChg chg="add mod">
          <ac:chgData name="Vladislav Yotkov" userId="8cbd7549-966c-4431-b561-10f64b96acac" providerId="ADAL" clId="{D8AD91D6-52BA-D64A-9CDF-1CF51B0FB314}" dt="2022-01-23T13:00:35.476" v="6046" actId="2711"/>
          <ac:graphicFrameMkLst>
            <pc:docMk/>
            <pc:sldMk cId="3840647229" sldId="343"/>
            <ac:graphicFrameMk id="9" creationId="{23DF5BDC-5541-A243-AADC-0C5954D46425}"/>
          </ac:graphicFrameMkLst>
        </pc:graphicFrameChg>
      </pc:sldChg>
      <pc:sldChg chg="addSp delSp modSp new mod modNotesTx">
        <pc:chgData name="Vladislav Yotkov" userId="8cbd7549-966c-4431-b561-10f64b96acac" providerId="ADAL" clId="{D8AD91D6-52BA-D64A-9CDF-1CF51B0FB314}" dt="2022-01-22T15:40:10.480" v="4229" actId="20577"/>
        <pc:sldMkLst>
          <pc:docMk/>
          <pc:sldMk cId="2358262577" sldId="344"/>
        </pc:sldMkLst>
        <pc:spChg chg="mod">
          <ac:chgData name="Vladislav Yotkov" userId="8cbd7549-966c-4431-b561-10f64b96acac" providerId="ADAL" clId="{D8AD91D6-52BA-D64A-9CDF-1CF51B0FB314}" dt="2022-01-22T15:30:46.728" v="4065" actId="2711"/>
          <ac:spMkLst>
            <pc:docMk/>
            <pc:sldMk cId="2358262577" sldId="344"/>
            <ac:spMk id="2" creationId="{54DFC2B6-BD96-F34C-B659-32137B7A3489}"/>
          </ac:spMkLst>
        </pc:spChg>
        <pc:spChg chg="del mod">
          <ac:chgData name="Vladislav Yotkov" userId="8cbd7549-966c-4431-b561-10f64b96acac" providerId="ADAL" clId="{D8AD91D6-52BA-D64A-9CDF-1CF51B0FB314}" dt="2022-01-22T15:25:12.040" v="3981" actId="478"/>
          <ac:spMkLst>
            <pc:docMk/>
            <pc:sldMk cId="2358262577" sldId="344"/>
            <ac:spMk id="3" creationId="{159598A7-7EA7-B747-8336-99694CF41B66}"/>
          </ac:spMkLst>
        </pc:spChg>
        <pc:spChg chg="mod">
          <ac:chgData name="Vladislav Yotkov" userId="8cbd7549-966c-4431-b561-10f64b96acac" providerId="ADAL" clId="{D8AD91D6-52BA-D64A-9CDF-1CF51B0FB314}" dt="2022-01-22T15:30:46.728" v="4065" actId="2711"/>
          <ac:spMkLst>
            <pc:docMk/>
            <pc:sldMk cId="2358262577" sldId="344"/>
            <ac:spMk id="4" creationId="{686EA164-4739-DF45-AE0A-8EB3BD1829E5}"/>
          </ac:spMkLst>
        </pc:spChg>
        <pc:spChg chg="add mod">
          <ac:chgData name="Vladislav Yotkov" userId="8cbd7549-966c-4431-b561-10f64b96acac" providerId="ADAL" clId="{D8AD91D6-52BA-D64A-9CDF-1CF51B0FB314}" dt="2022-01-22T15:34:03.941" v="4110" actId="14100"/>
          <ac:spMkLst>
            <pc:docMk/>
            <pc:sldMk cId="2358262577" sldId="344"/>
            <ac:spMk id="8" creationId="{BE090C10-D38D-9D4E-9456-86326FA612AA}"/>
          </ac:spMkLst>
        </pc:spChg>
        <pc:spChg chg="add mod">
          <ac:chgData name="Vladislav Yotkov" userId="8cbd7549-966c-4431-b561-10f64b96acac" providerId="ADAL" clId="{D8AD91D6-52BA-D64A-9CDF-1CF51B0FB314}" dt="2022-01-22T15:34:10.932" v="4112" actId="14100"/>
          <ac:spMkLst>
            <pc:docMk/>
            <pc:sldMk cId="2358262577" sldId="344"/>
            <ac:spMk id="9" creationId="{18CF2E24-3DB3-A145-8970-FE521867BE34}"/>
          </ac:spMkLst>
        </pc:spChg>
        <pc:spChg chg="add del mod">
          <ac:chgData name="Vladislav Yotkov" userId="8cbd7549-966c-4431-b561-10f64b96acac" providerId="ADAL" clId="{D8AD91D6-52BA-D64A-9CDF-1CF51B0FB314}" dt="2022-01-22T15:25:14.440" v="3983" actId="478"/>
          <ac:spMkLst>
            <pc:docMk/>
            <pc:sldMk cId="2358262577" sldId="344"/>
            <ac:spMk id="11" creationId="{5EFB1717-789F-544E-95FF-700F4551BFF9}"/>
          </ac:spMkLst>
        </pc:spChg>
        <pc:spChg chg="add mod">
          <ac:chgData name="Vladislav Yotkov" userId="8cbd7549-966c-4431-b561-10f64b96acac" providerId="ADAL" clId="{D8AD91D6-52BA-D64A-9CDF-1CF51B0FB314}" dt="2022-01-22T15:30:46.728" v="4065" actId="2711"/>
          <ac:spMkLst>
            <pc:docMk/>
            <pc:sldMk cId="2358262577" sldId="344"/>
            <ac:spMk id="12" creationId="{617061A0-AC73-3644-A401-7B089381440C}"/>
          </ac:spMkLst>
        </pc:spChg>
        <pc:spChg chg="add mod">
          <ac:chgData name="Vladislav Yotkov" userId="8cbd7549-966c-4431-b561-10f64b96acac" providerId="ADAL" clId="{D8AD91D6-52BA-D64A-9CDF-1CF51B0FB314}" dt="2022-01-22T15:30:46.728" v="4065" actId="2711"/>
          <ac:spMkLst>
            <pc:docMk/>
            <pc:sldMk cId="2358262577" sldId="344"/>
            <ac:spMk id="15" creationId="{92527CA7-5E71-0C49-9258-CC0970D39E2D}"/>
          </ac:spMkLst>
        </pc:spChg>
        <pc:spChg chg="add mod">
          <ac:chgData name="Vladislav Yotkov" userId="8cbd7549-966c-4431-b561-10f64b96acac" providerId="ADAL" clId="{D8AD91D6-52BA-D64A-9CDF-1CF51B0FB314}" dt="2022-01-22T15:30:46.728" v="4065" actId="2711"/>
          <ac:spMkLst>
            <pc:docMk/>
            <pc:sldMk cId="2358262577" sldId="344"/>
            <ac:spMk id="17" creationId="{A9C85A24-5A4B-5B40-941C-647B37FC8EC4}"/>
          </ac:spMkLst>
        </pc:spChg>
        <pc:spChg chg="add mod">
          <ac:chgData name="Vladislav Yotkov" userId="8cbd7549-966c-4431-b561-10f64b96acac" providerId="ADAL" clId="{D8AD91D6-52BA-D64A-9CDF-1CF51B0FB314}" dt="2022-01-22T15:31:13.243" v="4079" actId="14100"/>
          <ac:spMkLst>
            <pc:docMk/>
            <pc:sldMk cId="2358262577" sldId="344"/>
            <ac:spMk id="19" creationId="{893C8F65-0DD6-1A4E-B2FA-54C87E818748}"/>
          </ac:spMkLst>
        </pc:spChg>
        <pc:spChg chg="add mod">
          <ac:chgData name="Vladislav Yotkov" userId="8cbd7549-966c-4431-b561-10f64b96acac" providerId="ADAL" clId="{D8AD91D6-52BA-D64A-9CDF-1CF51B0FB314}" dt="2022-01-22T15:32:16.111" v="4104" actId="14100"/>
          <ac:spMkLst>
            <pc:docMk/>
            <pc:sldMk cId="2358262577" sldId="344"/>
            <ac:spMk id="22" creationId="{D1095B28-C326-2442-A9AB-52D85B5B0D2A}"/>
          </ac:spMkLst>
        </pc:spChg>
        <pc:graphicFrameChg chg="add mod">
          <ac:chgData name="Vladislav Yotkov" userId="8cbd7549-966c-4431-b561-10f64b96acac" providerId="ADAL" clId="{D8AD91D6-52BA-D64A-9CDF-1CF51B0FB314}" dt="2022-01-22T15:37:44.268" v="4119" actId="20577"/>
          <ac:graphicFrameMkLst>
            <pc:docMk/>
            <pc:sldMk cId="2358262577" sldId="344"/>
            <ac:graphicFrameMk id="5" creationId="{C49254C0-8FB9-5441-8EDE-DE700CDDFDFD}"/>
          </ac:graphicFrameMkLst>
        </pc:graphicFrameChg>
        <pc:graphicFrameChg chg="add mod modGraphic">
          <ac:chgData name="Vladislav Yotkov" userId="8cbd7549-966c-4431-b561-10f64b96acac" providerId="ADAL" clId="{D8AD91D6-52BA-D64A-9CDF-1CF51B0FB314}" dt="2022-01-22T15:38:28.948" v="4130" actId="403"/>
          <ac:graphicFrameMkLst>
            <pc:docMk/>
            <pc:sldMk cId="2358262577" sldId="344"/>
            <ac:graphicFrameMk id="6" creationId="{5731C63C-239C-334C-BC99-DD2D17C22C2D}"/>
          </ac:graphicFrameMkLst>
        </pc:graphicFrameChg>
        <pc:graphicFrameChg chg="add mod">
          <ac:chgData name="Vladislav Yotkov" userId="8cbd7549-966c-4431-b561-10f64b96acac" providerId="ADAL" clId="{D8AD91D6-52BA-D64A-9CDF-1CF51B0FB314}" dt="2022-01-22T15:37:19.943" v="4114"/>
          <ac:graphicFrameMkLst>
            <pc:docMk/>
            <pc:sldMk cId="2358262577" sldId="344"/>
            <ac:graphicFrameMk id="7" creationId="{A0409E98-9412-424C-A4E1-0B1283F142C2}"/>
          </ac:graphicFrameMkLst>
        </pc:graphicFrameChg>
        <pc:cxnChg chg="add mod">
          <ac:chgData name="Vladislav Yotkov" userId="8cbd7549-966c-4431-b561-10f64b96acac" providerId="ADAL" clId="{D8AD91D6-52BA-D64A-9CDF-1CF51B0FB314}" dt="2022-01-22T15:30:00.949" v="4043" actId="692"/>
          <ac:cxnSpMkLst>
            <pc:docMk/>
            <pc:sldMk cId="2358262577" sldId="344"/>
            <ac:cxnSpMk id="14" creationId="{1346637A-2E17-9A45-BB77-49832A94C3C3}"/>
          </ac:cxnSpMkLst>
        </pc:cxnChg>
        <pc:cxnChg chg="add mod">
          <ac:chgData name="Vladislav Yotkov" userId="8cbd7549-966c-4431-b561-10f64b96acac" providerId="ADAL" clId="{D8AD91D6-52BA-D64A-9CDF-1CF51B0FB314}" dt="2022-01-22T15:30:30.329" v="4054" actId="1076"/>
          <ac:cxnSpMkLst>
            <pc:docMk/>
            <pc:sldMk cId="2358262577" sldId="344"/>
            <ac:cxnSpMk id="16" creationId="{51C33917-4F97-4C4A-BA8A-695C10F52C7A}"/>
          </ac:cxnSpMkLst>
        </pc:cxnChg>
        <pc:cxnChg chg="add mod">
          <ac:chgData name="Vladislav Yotkov" userId="8cbd7549-966c-4431-b561-10f64b96acac" providerId="ADAL" clId="{D8AD91D6-52BA-D64A-9CDF-1CF51B0FB314}" dt="2022-01-22T15:31:03" v="4068" actId="14100"/>
          <ac:cxnSpMkLst>
            <pc:docMk/>
            <pc:sldMk cId="2358262577" sldId="344"/>
            <ac:cxnSpMk id="18" creationId="{D8908168-8EF0-344C-A3F5-6B2FBA9BAC15}"/>
          </ac:cxnSpMkLst>
        </pc:cxnChg>
        <pc:cxnChg chg="add mod">
          <ac:chgData name="Vladislav Yotkov" userId="8cbd7549-966c-4431-b561-10f64b96acac" providerId="ADAL" clId="{D8AD91D6-52BA-D64A-9CDF-1CF51B0FB314}" dt="2022-01-22T15:32:03.720" v="4082" actId="14100"/>
          <ac:cxnSpMkLst>
            <pc:docMk/>
            <pc:sldMk cId="2358262577" sldId="344"/>
            <ac:cxnSpMk id="21" creationId="{0A3CB203-6E35-5C4C-A15C-EB43456F850F}"/>
          </ac:cxnSpMkLst>
        </pc:cxnChg>
      </pc:sldChg>
      <pc:sldChg chg="addSp delSp modSp new mod">
        <pc:chgData name="Vladislav Yotkov" userId="8cbd7549-966c-4431-b561-10f64b96acac" providerId="ADAL" clId="{D8AD91D6-52BA-D64A-9CDF-1CF51B0FB314}" dt="2022-01-23T13:00:39.797" v="6047" actId="2711"/>
        <pc:sldMkLst>
          <pc:docMk/>
          <pc:sldMk cId="1341543398" sldId="345"/>
        </pc:sldMkLst>
        <pc:spChg chg="mod">
          <ac:chgData name="Vladislav Yotkov" userId="8cbd7549-966c-4431-b561-10f64b96acac" providerId="ADAL" clId="{D8AD91D6-52BA-D64A-9CDF-1CF51B0FB314}" dt="2022-01-23T13:00:39.797" v="6047" actId="2711"/>
          <ac:spMkLst>
            <pc:docMk/>
            <pc:sldMk cId="1341543398" sldId="345"/>
            <ac:spMk id="2" creationId="{CF1443D2-F63C-BB49-A950-48102699CFCA}"/>
          </ac:spMkLst>
        </pc:spChg>
        <pc:spChg chg="del">
          <ac:chgData name="Vladislav Yotkov" userId="8cbd7549-966c-4431-b561-10f64b96acac" providerId="ADAL" clId="{D8AD91D6-52BA-D64A-9CDF-1CF51B0FB314}" dt="2022-01-22T18:24:45.144" v="4600" actId="478"/>
          <ac:spMkLst>
            <pc:docMk/>
            <pc:sldMk cId="1341543398" sldId="345"/>
            <ac:spMk id="3" creationId="{1D7B7675-B963-4047-B413-D67E857A4AD8}"/>
          </ac:spMkLst>
        </pc:spChg>
        <pc:spChg chg="mod">
          <ac:chgData name="Vladislav Yotkov" userId="8cbd7549-966c-4431-b561-10f64b96acac" providerId="ADAL" clId="{D8AD91D6-52BA-D64A-9CDF-1CF51B0FB314}" dt="2022-01-23T13:00:39.797" v="6047" actId="2711"/>
          <ac:spMkLst>
            <pc:docMk/>
            <pc:sldMk cId="1341543398" sldId="345"/>
            <ac:spMk id="4" creationId="{CBB74B80-6157-2041-B77E-7FDA44CCC4EF}"/>
          </ac:spMkLst>
        </pc:spChg>
        <pc:spChg chg="add mod">
          <ac:chgData name="Vladislav Yotkov" userId="8cbd7549-966c-4431-b561-10f64b96acac" providerId="ADAL" clId="{D8AD91D6-52BA-D64A-9CDF-1CF51B0FB314}" dt="2022-01-23T13:00:39.797" v="6047" actId="2711"/>
          <ac:spMkLst>
            <pc:docMk/>
            <pc:sldMk cId="1341543398" sldId="345"/>
            <ac:spMk id="6" creationId="{0DF61D00-E0A1-D841-9F69-AA482D342DF0}"/>
          </ac:spMkLst>
        </pc:spChg>
        <pc:spChg chg="add mod">
          <ac:chgData name="Vladislav Yotkov" userId="8cbd7549-966c-4431-b561-10f64b96acac" providerId="ADAL" clId="{D8AD91D6-52BA-D64A-9CDF-1CF51B0FB314}" dt="2022-01-23T13:00:39.797" v="6047" actId="2711"/>
          <ac:spMkLst>
            <pc:docMk/>
            <pc:sldMk cId="1341543398" sldId="345"/>
            <ac:spMk id="7" creationId="{F33733F4-69D3-0B41-B165-B043516E1A93}"/>
          </ac:spMkLst>
        </pc:spChg>
        <pc:spChg chg="add mod">
          <ac:chgData name="Vladislav Yotkov" userId="8cbd7549-966c-4431-b561-10f64b96acac" providerId="ADAL" clId="{D8AD91D6-52BA-D64A-9CDF-1CF51B0FB314}" dt="2022-01-23T13:00:39.797" v="6047" actId="2711"/>
          <ac:spMkLst>
            <pc:docMk/>
            <pc:sldMk cId="1341543398" sldId="345"/>
            <ac:spMk id="9" creationId="{8E0DB73E-D061-B942-BE3A-7D601A5092E7}"/>
          </ac:spMkLst>
        </pc:spChg>
        <pc:spChg chg="add mod">
          <ac:chgData name="Vladislav Yotkov" userId="8cbd7549-966c-4431-b561-10f64b96acac" providerId="ADAL" clId="{D8AD91D6-52BA-D64A-9CDF-1CF51B0FB314}" dt="2022-01-23T13:00:39.797" v="6047" actId="2711"/>
          <ac:spMkLst>
            <pc:docMk/>
            <pc:sldMk cId="1341543398" sldId="345"/>
            <ac:spMk id="10" creationId="{8F360C2A-27CB-6B4E-8B5E-621741D45910}"/>
          </ac:spMkLst>
        </pc:spChg>
        <pc:graphicFrameChg chg="add del mod modGraphic">
          <ac:chgData name="Vladislav Yotkov" userId="8cbd7549-966c-4431-b561-10f64b96acac" providerId="ADAL" clId="{D8AD91D6-52BA-D64A-9CDF-1CF51B0FB314}" dt="2022-01-22T18:29:16.954" v="4633" actId="478"/>
          <ac:graphicFrameMkLst>
            <pc:docMk/>
            <pc:sldMk cId="1341543398" sldId="345"/>
            <ac:graphicFrameMk id="5" creationId="{D780FD7B-429A-714F-A82A-3A87C89BFF28}"/>
          </ac:graphicFrameMkLst>
        </pc:graphicFrameChg>
        <pc:graphicFrameChg chg="add mod">
          <ac:chgData name="Vladislav Yotkov" userId="8cbd7549-966c-4431-b561-10f64b96acac" providerId="ADAL" clId="{D8AD91D6-52BA-D64A-9CDF-1CF51B0FB314}" dt="2022-01-23T13:00:39.797" v="6047" actId="2711"/>
          <ac:graphicFrameMkLst>
            <pc:docMk/>
            <pc:sldMk cId="1341543398" sldId="345"/>
            <ac:graphicFrameMk id="8" creationId="{B49367B5-7DA8-4640-9E49-CB2462C570F8}"/>
          </ac:graphicFrameMkLst>
        </pc:graphicFrameChg>
      </pc:sldChg>
      <pc:sldChg chg="addSp delSp modSp new mod">
        <pc:chgData name="Vladislav Yotkov" userId="8cbd7549-966c-4431-b561-10f64b96acac" providerId="ADAL" clId="{D8AD91D6-52BA-D64A-9CDF-1CF51B0FB314}" dt="2022-01-22T18:40:51.128" v="4867" actId="20577"/>
        <pc:sldMkLst>
          <pc:docMk/>
          <pc:sldMk cId="50351571" sldId="346"/>
        </pc:sldMkLst>
        <pc:spChg chg="mod">
          <ac:chgData name="Vladislav Yotkov" userId="8cbd7549-966c-4431-b561-10f64b96acac" providerId="ADAL" clId="{D8AD91D6-52BA-D64A-9CDF-1CF51B0FB314}" dt="2022-01-22T18:36:35.277" v="4848"/>
          <ac:spMkLst>
            <pc:docMk/>
            <pc:sldMk cId="50351571" sldId="346"/>
            <ac:spMk id="2" creationId="{437F83DC-BBA0-5949-8750-FD41B02AFCF5}"/>
          </ac:spMkLst>
        </pc:spChg>
        <pc:spChg chg="add del">
          <ac:chgData name="Vladislav Yotkov" userId="8cbd7549-966c-4431-b561-10f64b96acac" providerId="ADAL" clId="{D8AD91D6-52BA-D64A-9CDF-1CF51B0FB314}" dt="2022-01-22T18:31:27.290" v="4649" actId="478"/>
          <ac:spMkLst>
            <pc:docMk/>
            <pc:sldMk cId="50351571" sldId="346"/>
            <ac:spMk id="3" creationId="{B3915FFF-4DAF-2F45-9037-5610706638FA}"/>
          </ac:spMkLst>
        </pc:spChg>
        <pc:spChg chg="mod">
          <ac:chgData name="Vladislav Yotkov" userId="8cbd7549-966c-4431-b561-10f64b96acac" providerId="ADAL" clId="{D8AD91D6-52BA-D64A-9CDF-1CF51B0FB314}" dt="2022-01-22T18:34:54.212" v="4769" actId="2711"/>
          <ac:spMkLst>
            <pc:docMk/>
            <pc:sldMk cId="50351571" sldId="346"/>
            <ac:spMk id="4" creationId="{35EB4A31-4046-964C-9F9E-494A264C0104}"/>
          </ac:spMkLst>
        </pc:spChg>
        <pc:spChg chg="add mod">
          <ac:chgData name="Vladislav Yotkov" userId="8cbd7549-966c-4431-b561-10f64b96acac" providerId="ADAL" clId="{D8AD91D6-52BA-D64A-9CDF-1CF51B0FB314}" dt="2022-01-22T18:40:51.128" v="4867" actId="20577"/>
          <ac:spMkLst>
            <pc:docMk/>
            <pc:sldMk cId="50351571" sldId="346"/>
            <ac:spMk id="5" creationId="{7506A96B-9F1D-4947-9CBF-99F28BD39734}"/>
          </ac:spMkLst>
        </pc:spChg>
        <pc:spChg chg="add del mod">
          <ac:chgData name="Vladislav Yotkov" userId="8cbd7549-966c-4431-b561-10f64b96acac" providerId="ADAL" clId="{D8AD91D6-52BA-D64A-9CDF-1CF51B0FB314}" dt="2022-01-22T18:32:29.484" v="4724" actId="478"/>
          <ac:spMkLst>
            <pc:docMk/>
            <pc:sldMk cId="50351571" sldId="346"/>
            <ac:spMk id="6" creationId="{9BDF782E-6D1E-0D42-AB5A-A01E66FED8F9}"/>
          </ac:spMkLst>
        </pc:spChg>
        <pc:spChg chg="add mod">
          <ac:chgData name="Vladislav Yotkov" userId="8cbd7549-966c-4431-b561-10f64b96acac" providerId="ADAL" clId="{D8AD91D6-52BA-D64A-9CDF-1CF51B0FB314}" dt="2022-01-22T18:36:02.005" v="4845" actId="1035"/>
          <ac:spMkLst>
            <pc:docMk/>
            <pc:sldMk cId="50351571" sldId="346"/>
            <ac:spMk id="7" creationId="{45577271-4A36-0E40-8B13-EBE0553C60B7}"/>
          </ac:spMkLst>
        </pc:spChg>
        <pc:spChg chg="add mod">
          <ac:chgData name="Vladislav Yotkov" userId="8cbd7549-966c-4431-b561-10f64b96acac" providerId="ADAL" clId="{D8AD91D6-52BA-D64A-9CDF-1CF51B0FB314}" dt="2022-01-22T18:36:02.005" v="4845" actId="1035"/>
          <ac:spMkLst>
            <pc:docMk/>
            <pc:sldMk cId="50351571" sldId="346"/>
            <ac:spMk id="8" creationId="{D0AE0F8D-2F0C-174D-980F-BEC7B0DFD901}"/>
          </ac:spMkLst>
        </pc:spChg>
        <pc:spChg chg="add mod">
          <ac:chgData name="Vladislav Yotkov" userId="8cbd7549-966c-4431-b561-10f64b96acac" providerId="ADAL" clId="{D8AD91D6-52BA-D64A-9CDF-1CF51B0FB314}" dt="2022-01-22T18:35:54.396" v="4827" actId="1035"/>
          <ac:spMkLst>
            <pc:docMk/>
            <pc:sldMk cId="50351571" sldId="346"/>
            <ac:spMk id="9" creationId="{E765F209-14EA-384C-9DC6-42F23EE78D48}"/>
          </ac:spMkLst>
        </pc:spChg>
        <pc:picChg chg="add mod">
          <ac:chgData name="Vladislav Yotkov" userId="8cbd7549-966c-4431-b561-10f64b96acac" providerId="ADAL" clId="{D8AD91D6-52BA-D64A-9CDF-1CF51B0FB314}" dt="2022-01-22T18:36:17.278" v="4847" actId="1076"/>
          <ac:picMkLst>
            <pc:docMk/>
            <pc:sldMk cId="50351571" sldId="346"/>
            <ac:picMk id="10" creationId="{1C067AD6-C456-9B40-B894-13CF663F6C85}"/>
          </ac:picMkLst>
        </pc:picChg>
      </pc:sldChg>
      <pc:sldChg chg="addSp delSp modSp add mod delAnim">
        <pc:chgData name="Vladislav Yotkov" userId="8cbd7549-966c-4431-b561-10f64b96acac" providerId="ADAL" clId="{D8AD91D6-52BA-D64A-9CDF-1CF51B0FB314}" dt="2022-01-23T13:00:59.102" v="6051" actId="27636"/>
        <pc:sldMkLst>
          <pc:docMk/>
          <pc:sldMk cId="3153619203" sldId="347"/>
        </pc:sldMkLst>
        <pc:spChg chg="mod">
          <ac:chgData name="Vladislav Yotkov" userId="8cbd7549-966c-4431-b561-10f64b96acac" providerId="ADAL" clId="{D8AD91D6-52BA-D64A-9CDF-1CF51B0FB314}" dt="2022-01-23T13:00:59.102" v="6051" actId="27636"/>
          <ac:spMkLst>
            <pc:docMk/>
            <pc:sldMk cId="3153619203" sldId="347"/>
            <ac:spMk id="2" creationId="{4163F1FB-84CA-2B4E-A468-A7BC4427B649}"/>
          </ac:spMkLst>
        </pc:spChg>
        <pc:spChg chg="mod">
          <ac:chgData name="Vladislav Yotkov" userId="8cbd7549-966c-4431-b561-10f64b96acac" providerId="ADAL" clId="{D8AD91D6-52BA-D64A-9CDF-1CF51B0FB314}" dt="2022-01-23T13:00:59.058" v="6050" actId="2711"/>
          <ac:spMkLst>
            <pc:docMk/>
            <pc:sldMk cId="3153619203" sldId="347"/>
            <ac:spMk id="4" creationId="{F90B5B7B-0584-1D49-B58E-DAD198DCB196}"/>
          </ac:spMkLst>
        </pc:spChg>
        <pc:spChg chg="mod">
          <ac:chgData name="Vladislav Yotkov" userId="8cbd7549-966c-4431-b561-10f64b96acac" providerId="ADAL" clId="{D8AD91D6-52BA-D64A-9CDF-1CF51B0FB314}" dt="2022-01-23T13:00:59.058" v="6050" actId="2711"/>
          <ac:spMkLst>
            <pc:docMk/>
            <pc:sldMk cId="3153619203" sldId="347"/>
            <ac:spMk id="5" creationId="{3CB6E3BE-BAB6-C443-BBB5-602BA999C6EE}"/>
          </ac:spMkLst>
        </pc:spChg>
        <pc:spChg chg="mod">
          <ac:chgData name="Vladislav Yotkov" userId="8cbd7549-966c-4431-b561-10f64b96acac" providerId="ADAL" clId="{D8AD91D6-52BA-D64A-9CDF-1CF51B0FB314}" dt="2022-01-23T13:00:59.058" v="6050" actId="2711"/>
          <ac:spMkLst>
            <pc:docMk/>
            <pc:sldMk cId="3153619203" sldId="347"/>
            <ac:spMk id="6" creationId="{7B01D11B-4C2F-A946-8606-24B6683394B0}"/>
          </ac:spMkLst>
        </pc:spChg>
        <pc:spChg chg="mod">
          <ac:chgData name="Vladislav Yotkov" userId="8cbd7549-966c-4431-b561-10f64b96acac" providerId="ADAL" clId="{D8AD91D6-52BA-D64A-9CDF-1CF51B0FB314}" dt="2022-01-23T13:00:59.058" v="6050" actId="2711"/>
          <ac:spMkLst>
            <pc:docMk/>
            <pc:sldMk cId="3153619203" sldId="347"/>
            <ac:spMk id="7" creationId="{AAEEE9EA-2F01-D240-AD6F-FBCB6D9D1FCF}"/>
          </ac:spMkLst>
        </pc:spChg>
        <pc:spChg chg="mod">
          <ac:chgData name="Vladislav Yotkov" userId="8cbd7549-966c-4431-b561-10f64b96acac" providerId="ADAL" clId="{D8AD91D6-52BA-D64A-9CDF-1CF51B0FB314}" dt="2022-01-23T13:00:59.058" v="6050" actId="2711"/>
          <ac:spMkLst>
            <pc:docMk/>
            <pc:sldMk cId="3153619203" sldId="347"/>
            <ac:spMk id="13" creationId="{12DB4615-C782-7A4B-887F-263F67C0DB48}"/>
          </ac:spMkLst>
        </pc:spChg>
        <pc:spChg chg="mod">
          <ac:chgData name="Vladislav Yotkov" userId="8cbd7549-966c-4431-b561-10f64b96acac" providerId="ADAL" clId="{D8AD91D6-52BA-D64A-9CDF-1CF51B0FB314}" dt="2022-01-23T13:00:59.058" v="6050" actId="2711"/>
          <ac:spMkLst>
            <pc:docMk/>
            <pc:sldMk cId="3153619203" sldId="347"/>
            <ac:spMk id="14" creationId="{4E20FCE3-DE91-284B-8EF8-A07C1EAA3308}"/>
          </ac:spMkLst>
        </pc:spChg>
        <pc:spChg chg="del">
          <ac:chgData name="Vladislav Yotkov" userId="8cbd7549-966c-4431-b561-10f64b96acac" providerId="ADAL" clId="{D8AD91D6-52BA-D64A-9CDF-1CF51B0FB314}" dt="2022-01-22T18:48:51.549" v="4936" actId="478"/>
          <ac:spMkLst>
            <pc:docMk/>
            <pc:sldMk cId="3153619203" sldId="347"/>
            <ac:spMk id="15" creationId="{FA898148-5E1F-0A4B-B2C1-DA9AA4F8FF8D}"/>
          </ac:spMkLst>
        </pc:spChg>
        <pc:spChg chg="mod">
          <ac:chgData name="Vladislav Yotkov" userId="8cbd7549-966c-4431-b561-10f64b96acac" providerId="ADAL" clId="{D8AD91D6-52BA-D64A-9CDF-1CF51B0FB314}" dt="2022-01-23T13:00:59.058" v="6050" actId="2711"/>
          <ac:spMkLst>
            <pc:docMk/>
            <pc:sldMk cId="3153619203" sldId="347"/>
            <ac:spMk id="17" creationId="{38FC5AA7-F6D7-6849-8007-E35CC263CAC9}"/>
          </ac:spMkLst>
        </pc:spChg>
        <pc:spChg chg="mod">
          <ac:chgData name="Vladislav Yotkov" userId="8cbd7549-966c-4431-b561-10f64b96acac" providerId="ADAL" clId="{D8AD91D6-52BA-D64A-9CDF-1CF51B0FB314}" dt="2022-01-23T13:00:59.058" v="6050" actId="2711"/>
          <ac:spMkLst>
            <pc:docMk/>
            <pc:sldMk cId="3153619203" sldId="347"/>
            <ac:spMk id="24" creationId="{6406D0BD-EEB3-D243-971A-CEECD49561F5}"/>
          </ac:spMkLst>
        </pc:spChg>
        <pc:spChg chg="mod">
          <ac:chgData name="Vladislav Yotkov" userId="8cbd7549-966c-4431-b561-10f64b96acac" providerId="ADAL" clId="{D8AD91D6-52BA-D64A-9CDF-1CF51B0FB314}" dt="2022-01-23T13:00:59.058" v="6050" actId="2711"/>
          <ac:spMkLst>
            <pc:docMk/>
            <pc:sldMk cId="3153619203" sldId="347"/>
            <ac:spMk id="26" creationId="{CBEB03BF-6B97-D746-8C8C-9F5E5B438CBA}"/>
          </ac:spMkLst>
        </pc:spChg>
        <pc:spChg chg="add mod">
          <ac:chgData name="Vladislav Yotkov" userId="8cbd7549-966c-4431-b561-10f64b96acac" providerId="ADAL" clId="{D8AD91D6-52BA-D64A-9CDF-1CF51B0FB314}" dt="2022-01-23T13:00:59.058" v="6050" actId="2711"/>
          <ac:spMkLst>
            <pc:docMk/>
            <pc:sldMk cId="3153619203" sldId="347"/>
            <ac:spMk id="33" creationId="{93B53C11-E709-AB47-B567-F2B687A0B337}"/>
          </ac:spMkLst>
        </pc:spChg>
        <pc:spChg chg="mod">
          <ac:chgData name="Vladislav Yotkov" userId="8cbd7549-966c-4431-b561-10f64b96acac" providerId="ADAL" clId="{D8AD91D6-52BA-D64A-9CDF-1CF51B0FB314}" dt="2022-01-23T13:00:59.058" v="6050" actId="2711"/>
          <ac:spMkLst>
            <pc:docMk/>
            <pc:sldMk cId="3153619203" sldId="347"/>
            <ac:spMk id="51" creationId="{1412FB7F-4BF6-494F-AE35-DF02C09AA958}"/>
          </ac:spMkLst>
        </pc:spChg>
        <pc:spChg chg="mod">
          <ac:chgData name="Vladislav Yotkov" userId="8cbd7549-966c-4431-b561-10f64b96acac" providerId="ADAL" clId="{D8AD91D6-52BA-D64A-9CDF-1CF51B0FB314}" dt="2022-01-23T13:00:59.058" v="6050" actId="2711"/>
          <ac:spMkLst>
            <pc:docMk/>
            <pc:sldMk cId="3153619203" sldId="347"/>
            <ac:spMk id="52" creationId="{7DB39039-192A-6B4A-8A65-DE5F762DBFA0}"/>
          </ac:spMkLst>
        </pc:spChg>
        <pc:grpChg chg="del">
          <ac:chgData name="Vladislav Yotkov" userId="8cbd7549-966c-4431-b561-10f64b96acac" providerId="ADAL" clId="{D8AD91D6-52BA-D64A-9CDF-1CF51B0FB314}" dt="2022-01-22T18:46:44.102" v="4900" actId="165"/>
          <ac:grpSpMkLst>
            <pc:docMk/>
            <pc:sldMk cId="3153619203" sldId="347"/>
            <ac:grpSpMk id="47" creationId="{3CEDAEB8-0003-F241-BC28-034D0192F46E}"/>
          </ac:grpSpMkLst>
        </pc:grpChg>
        <pc:cxnChg chg="del topLvl">
          <ac:chgData name="Vladislav Yotkov" userId="8cbd7549-966c-4431-b561-10f64b96acac" providerId="ADAL" clId="{D8AD91D6-52BA-D64A-9CDF-1CF51B0FB314}" dt="2022-01-22T18:46:47.699" v="4901" actId="478"/>
          <ac:cxnSpMkLst>
            <pc:docMk/>
            <pc:sldMk cId="3153619203" sldId="347"/>
            <ac:cxnSpMk id="20" creationId="{3080399E-D888-CA4D-8A52-FDFD52D9AF0E}"/>
          </ac:cxnSpMkLst>
        </pc:cxnChg>
        <pc:cxnChg chg="mod topLvl">
          <ac:chgData name="Vladislav Yotkov" userId="8cbd7549-966c-4431-b561-10f64b96acac" providerId="ADAL" clId="{D8AD91D6-52BA-D64A-9CDF-1CF51B0FB314}" dt="2022-01-22T18:55:22.932" v="4942" actId="692"/>
          <ac:cxnSpMkLst>
            <pc:docMk/>
            <pc:sldMk cId="3153619203" sldId="347"/>
            <ac:cxnSpMk id="34" creationId="{162EA50F-15F0-1747-8326-81B38BB9BEF7}"/>
          </ac:cxnSpMkLst>
        </pc:cxnChg>
        <pc:cxnChg chg="del">
          <ac:chgData name="Vladislav Yotkov" userId="8cbd7549-966c-4431-b561-10f64b96acac" providerId="ADAL" clId="{D8AD91D6-52BA-D64A-9CDF-1CF51B0FB314}" dt="2022-01-22T18:46:32.624" v="4899" actId="478"/>
          <ac:cxnSpMkLst>
            <pc:docMk/>
            <pc:sldMk cId="3153619203" sldId="347"/>
            <ac:cxnSpMk id="38" creationId="{CBEF5C34-A1F6-BC4C-8FC9-4F10BA7D73D4}"/>
          </ac:cxnSpMkLst>
        </pc:cxnChg>
        <pc:cxnChg chg="mod">
          <ac:chgData name="Vladislav Yotkov" userId="8cbd7549-966c-4431-b561-10f64b96acac" providerId="ADAL" clId="{D8AD91D6-52BA-D64A-9CDF-1CF51B0FB314}" dt="2022-01-22T18:46:06.910" v="4894" actId="14100"/>
          <ac:cxnSpMkLst>
            <pc:docMk/>
            <pc:sldMk cId="3153619203" sldId="347"/>
            <ac:cxnSpMk id="48" creationId="{2DB60713-8408-A446-9683-3182231DAE50}"/>
          </ac:cxnSpMkLst>
        </pc:cxnChg>
      </pc:sldChg>
      <pc:sldChg chg="addSp delSp modSp new mod modClrScheme chgLayout modNotesTx">
        <pc:chgData name="Vladislav Yotkov" userId="8cbd7549-966c-4431-b561-10f64b96acac" providerId="ADAL" clId="{D8AD91D6-52BA-D64A-9CDF-1CF51B0FB314}" dt="2022-01-23T13:05:03.824" v="6090" actId="27636"/>
        <pc:sldMkLst>
          <pc:docMk/>
          <pc:sldMk cId="1258813668" sldId="348"/>
        </pc:sldMkLst>
        <pc:spChg chg="del mod ord">
          <ac:chgData name="Vladislav Yotkov" userId="8cbd7549-966c-4431-b561-10f64b96acac" providerId="ADAL" clId="{D8AD91D6-52BA-D64A-9CDF-1CF51B0FB314}" dt="2022-01-22T18:58:42.806" v="4974" actId="478"/>
          <ac:spMkLst>
            <pc:docMk/>
            <pc:sldMk cId="1258813668" sldId="348"/>
            <ac:spMk id="2" creationId="{BCF722BC-0AE4-0644-8349-DEB7E9D589D2}"/>
          </ac:spMkLst>
        </pc:spChg>
        <pc:spChg chg="del mod ord">
          <ac:chgData name="Vladislav Yotkov" userId="8cbd7549-966c-4431-b561-10f64b96acac" providerId="ADAL" clId="{D8AD91D6-52BA-D64A-9CDF-1CF51B0FB314}" dt="2022-01-22T18:57:59.979" v="4956" actId="700"/>
          <ac:spMkLst>
            <pc:docMk/>
            <pc:sldMk cId="1258813668" sldId="348"/>
            <ac:spMk id="3" creationId="{4EA9B077-6F96-D046-8D05-1A84C9A6A9B9}"/>
          </ac:spMkLst>
        </pc:spChg>
        <pc:spChg chg="mod ord">
          <ac:chgData name="Vladislav Yotkov" userId="8cbd7549-966c-4431-b561-10f64b96acac" providerId="ADAL" clId="{D8AD91D6-52BA-D64A-9CDF-1CF51B0FB314}" dt="2022-01-23T13:05:03.787" v="6089" actId="2711"/>
          <ac:spMkLst>
            <pc:docMk/>
            <pc:sldMk cId="1258813668" sldId="348"/>
            <ac:spMk id="4" creationId="{3FABACC3-4C55-B64D-BDB4-FE40999F1544}"/>
          </ac:spMkLst>
        </pc:spChg>
        <pc:spChg chg="add del mod ord">
          <ac:chgData name="Vladislav Yotkov" userId="8cbd7549-966c-4431-b561-10f64b96acac" providerId="ADAL" clId="{D8AD91D6-52BA-D64A-9CDF-1CF51B0FB314}" dt="2022-01-22T18:58:05.314" v="4958" actId="700"/>
          <ac:spMkLst>
            <pc:docMk/>
            <pc:sldMk cId="1258813668" sldId="348"/>
            <ac:spMk id="7" creationId="{D6FD8076-43A5-1E45-871E-D363E8FE9FC7}"/>
          </ac:spMkLst>
        </pc:spChg>
        <pc:spChg chg="add del mod ord">
          <ac:chgData name="Vladislav Yotkov" userId="8cbd7549-966c-4431-b561-10f64b96acac" providerId="ADAL" clId="{D8AD91D6-52BA-D64A-9CDF-1CF51B0FB314}" dt="2022-01-22T18:58:05.314" v="4958" actId="700"/>
          <ac:spMkLst>
            <pc:docMk/>
            <pc:sldMk cId="1258813668" sldId="348"/>
            <ac:spMk id="8" creationId="{D45324F0-F9E3-D54B-8D34-136AC14F0A52}"/>
          </ac:spMkLst>
        </pc:spChg>
        <pc:spChg chg="add del mod ord">
          <ac:chgData name="Vladislav Yotkov" userId="8cbd7549-966c-4431-b561-10f64b96acac" providerId="ADAL" clId="{D8AD91D6-52BA-D64A-9CDF-1CF51B0FB314}" dt="2022-01-22T18:58:05.314" v="4958" actId="700"/>
          <ac:spMkLst>
            <pc:docMk/>
            <pc:sldMk cId="1258813668" sldId="348"/>
            <ac:spMk id="9" creationId="{D127C5A0-B532-C741-BCAD-8D1231EF3550}"/>
          </ac:spMkLst>
        </pc:spChg>
        <pc:spChg chg="add del mod ord">
          <ac:chgData name="Vladislav Yotkov" userId="8cbd7549-966c-4431-b561-10f64b96acac" providerId="ADAL" clId="{D8AD91D6-52BA-D64A-9CDF-1CF51B0FB314}" dt="2022-01-22T18:58:05.314" v="4958" actId="700"/>
          <ac:spMkLst>
            <pc:docMk/>
            <pc:sldMk cId="1258813668" sldId="348"/>
            <ac:spMk id="10" creationId="{FC7C74EC-39E2-F54A-A735-9B1CB3AFEA69}"/>
          </ac:spMkLst>
        </pc:spChg>
        <pc:spChg chg="add mod ord">
          <ac:chgData name="Vladislav Yotkov" userId="8cbd7549-966c-4431-b561-10f64b96acac" providerId="ADAL" clId="{D8AD91D6-52BA-D64A-9CDF-1CF51B0FB314}" dt="2022-01-23T13:05:03.787" v="6089" actId="2711"/>
          <ac:spMkLst>
            <pc:docMk/>
            <pc:sldMk cId="1258813668" sldId="348"/>
            <ac:spMk id="11" creationId="{9E955725-CBA4-9C4A-B804-1D99A34D532E}"/>
          </ac:spMkLst>
        </pc:spChg>
        <pc:spChg chg="add mod ord">
          <ac:chgData name="Vladislav Yotkov" userId="8cbd7549-966c-4431-b561-10f64b96acac" providerId="ADAL" clId="{D8AD91D6-52BA-D64A-9CDF-1CF51B0FB314}" dt="2022-01-23T13:05:03.787" v="6089" actId="2711"/>
          <ac:spMkLst>
            <pc:docMk/>
            <pc:sldMk cId="1258813668" sldId="348"/>
            <ac:spMk id="12" creationId="{E40F0BD3-1059-774C-BD7B-D8E4D6173174}"/>
          </ac:spMkLst>
        </pc:spChg>
        <pc:spChg chg="add del mod">
          <ac:chgData name="Vladislav Yotkov" userId="8cbd7549-966c-4431-b561-10f64b96acac" providerId="ADAL" clId="{D8AD91D6-52BA-D64A-9CDF-1CF51B0FB314}" dt="2022-01-22T18:58:47.988" v="4976" actId="478"/>
          <ac:spMkLst>
            <pc:docMk/>
            <pc:sldMk cId="1258813668" sldId="348"/>
            <ac:spMk id="14" creationId="{EAECD0CF-F56E-D244-8100-8ADB1004DAA7}"/>
          </ac:spMkLst>
        </pc:spChg>
        <pc:spChg chg="add mod">
          <ac:chgData name="Vladislav Yotkov" userId="8cbd7549-966c-4431-b561-10f64b96acac" providerId="ADAL" clId="{D8AD91D6-52BA-D64A-9CDF-1CF51B0FB314}" dt="2022-01-23T13:05:03.824" v="6090" actId="27636"/>
          <ac:spMkLst>
            <pc:docMk/>
            <pc:sldMk cId="1258813668" sldId="348"/>
            <ac:spMk id="15" creationId="{E7071678-D921-9944-87D1-F16F00E91E90}"/>
          </ac:spMkLst>
        </pc:spChg>
        <pc:spChg chg="add mod">
          <ac:chgData name="Vladislav Yotkov" userId="8cbd7549-966c-4431-b561-10f64b96acac" providerId="ADAL" clId="{D8AD91D6-52BA-D64A-9CDF-1CF51B0FB314}" dt="2022-01-23T13:05:03.787" v="6089" actId="2711"/>
          <ac:spMkLst>
            <pc:docMk/>
            <pc:sldMk cId="1258813668" sldId="348"/>
            <ac:spMk id="16" creationId="{5047DD26-F38A-3848-9C6D-50C66B036BBE}"/>
          </ac:spMkLst>
        </pc:spChg>
        <pc:picChg chg="add mod">
          <ac:chgData name="Vladislav Yotkov" userId="8cbd7549-966c-4431-b561-10f64b96acac" providerId="ADAL" clId="{D8AD91D6-52BA-D64A-9CDF-1CF51B0FB314}" dt="2022-01-22T18:59:05.433" v="4999" actId="1036"/>
          <ac:picMkLst>
            <pc:docMk/>
            <pc:sldMk cId="1258813668" sldId="348"/>
            <ac:picMk id="5" creationId="{2A957524-5B7E-BD4B-8A60-6DC6DD6FEE15}"/>
          </ac:picMkLst>
        </pc:picChg>
        <pc:picChg chg="add mod">
          <ac:chgData name="Vladislav Yotkov" userId="8cbd7549-966c-4431-b561-10f64b96acac" providerId="ADAL" clId="{D8AD91D6-52BA-D64A-9CDF-1CF51B0FB314}" dt="2022-01-22T18:59:05.433" v="4999" actId="1036"/>
          <ac:picMkLst>
            <pc:docMk/>
            <pc:sldMk cId="1258813668" sldId="348"/>
            <ac:picMk id="6" creationId="{7C7D955B-F37A-FE42-A631-07B5D4BA7BE4}"/>
          </ac:picMkLst>
        </pc:picChg>
      </pc:sldChg>
      <pc:sldChg chg="new del">
        <pc:chgData name="Vladislav Yotkov" userId="8cbd7549-966c-4431-b561-10f64b96acac" providerId="ADAL" clId="{D8AD91D6-52BA-D64A-9CDF-1CF51B0FB314}" dt="2022-01-22T18:50:47.400" v="4941" actId="2696"/>
        <pc:sldMkLst>
          <pc:docMk/>
          <pc:sldMk cId="3639494015" sldId="348"/>
        </pc:sldMkLst>
      </pc:sldChg>
      <pc:sldChg chg="addSp delSp modSp new mod">
        <pc:chgData name="Vladislav Yotkov" userId="8cbd7549-966c-4431-b561-10f64b96acac" providerId="ADAL" clId="{D8AD91D6-52BA-D64A-9CDF-1CF51B0FB314}" dt="2022-01-23T13:04:53.369" v="6087" actId="2711"/>
        <pc:sldMkLst>
          <pc:docMk/>
          <pc:sldMk cId="519217693" sldId="349"/>
        </pc:sldMkLst>
        <pc:spChg chg="mod">
          <ac:chgData name="Vladislav Yotkov" userId="8cbd7549-966c-4431-b561-10f64b96acac" providerId="ADAL" clId="{D8AD91D6-52BA-D64A-9CDF-1CF51B0FB314}" dt="2022-01-23T13:04:53.369" v="6087" actId="2711"/>
          <ac:spMkLst>
            <pc:docMk/>
            <pc:sldMk cId="519217693" sldId="349"/>
            <ac:spMk id="2" creationId="{E2B872B6-7589-3D41-8E68-11695FD1D0EB}"/>
          </ac:spMkLst>
        </pc:spChg>
        <pc:spChg chg="del">
          <ac:chgData name="Vladislav Yotkov" userId="8cbd7549-966c-4431-b561-10f64b96acac" providerId="ADAL" clId="{D8AD91D6-52BA-D64A-9CDF-1CF51B0FB314}" dt="2022-01-23T12:51:11.717" v="5996" actId="478"/>
          <ac:spMkLst>
            <pc:docMk/>
            <pc:sldMk cId="519217693" sldId="349"/>
            <ac:spMk id="3" creationId="{E90ADDD7-7091-CB4F-A105-B841F15EBDD0}"/>
          </ac:spMkLst>
        </pc:spChg>
        <pc:spChg chg="mod ord">
          <ac:chgData name="Vladislav Yotkov" userId="8cbd7549-966c-4431-b561-10f64b96acac" providerId="ADAL" clId="{D8AD91D6-52BA-D64A-9CDF-1CF51B0FB314}" dt="2022-01-23T12:51:15.342" v="5998" actId="26606"/>
          <ac:spMkLst>
            <pc:docMk/>
            <pc:sldMk cId="519217693" sldId="349"/>
            <ac:spMk id="4" creationId="{5E4226D6-80C0-814C-911B-C4360503E3F4}"/>
          </ac:spMkLst>
        </pc:spChg>
        <pc:spChg chg="add mod">
          <ac:chgData name="Vladislav Yotkov" userId="8cbd7549-966c-4431-b561-10f64b96acac" providerId="ADAL" clId="{D8AD91D6-52BA-D64A-9CDF-1CF51B0FB314}" dt="2022-01-23T12:55:28.491" v="6007"/>
          <ac:spMkLst>
            <pc:docMk/>
            <pc:sldMk cId="519217693" sldId="349"/>
            <ac:spMk id="6" creationId="{FCF5A0EE-ED21-D24F-AF33-BFA74EC50074}"/>
          </ac:spMkLst>
        </pc:spChg>
        <pc:picChg chg="add mod">
          <ac:chgData name="Vladislav Yotkov" userId="8cbd7549-966c-4431-b561-10f64b96acac" providerId="ADAL" clId="{D8AD91D6-52BA-D64A-9CDF-1CF51B0FB314}" dt="2022-01-23T12:51:25.049" v="6004" actId="1076"/>
          <ac:picMkLst>
            <pc:docMk/>
            <pc:sldMk cId="519217693" sldId="349"/>
            <ac:picMk id="5" creationId="{DC28D5BA-AFB3-3A40-9A36-D7E70A3F8F79}"/>
          </ac:picMkLst>
        </pc:picChg>
      </pc:sldChg>
      <pc:sldChg chg="modSp new del mod">
        <pc:chgData name="Vladislav Yotkov" userId="8cbd7549-966c-4431-b561-10f64b96acac" providerId="ADAL" clId="{D8AD91D6-52BA-D64A-9CDF-1CF51B0FB314}" dt="2022-01-23T12:49:50.041" v="5995" actId="2696"/>
        <pc:sldMkLst>
          <pc:docMk/>
          <pc:sldMk cId="864197795" sldId="350"/>
        </pc:sldMkLst>
        <pc:spChg chg="mod">
          <ac:chgData name="Vladislav Yotkov" userId="8cbd7549-966c-4431-b561-10f64b96acac" providerId="ADAL" clId="{D8AD91D6-52BA-D64A-9CDF-1CF51B0FB314}" dt="2022-01-23T11:57:00.866" v="5109" actId="20577"/>
          <ac:spMkLst>
            <pc:docMk/>
            <pc:sldMk cId="864197795" sldId="350"/>
            <ac:spMk id="2" creationId="{BBB9E558-4CF6-6A45-AD72-C6157BEC1792}"/>
          </ac:spMkLst>
        </pc:spChg>
      </pc:sldChg>
      <pc:sldChg chg="new del">
        <pc:chgData name="Vladislav Yotkov" userId="8cbd7549-966c-4431-b561-10f64b96acac" providerId="ADAL" clId="{D8AD91D6-52BA-D64A-9CDF-1CF51B0FB314}" dt="2022-01-23T11:38:45.860" v="5074" actId="2696"/>
        <pc:sldMkLst>
          <pc:docMk/>
          <pc:sldMk cId="2949797257" sldId="350"/>
        </pc:sldMkLst>
      </pc:sldChg>
      <pc:sldChg chg="addSp delSp modSp add del mod chgLayout">
        <pc:chgData name="Vladislav Yotkov" userId="8cbd7549-966c-4431-b561-10f64b96acac" providerId="ADAL" clId="{D8AD91D6-52BA-D64A-9CDF-1CF51B0FB314}" dt="2022-01-23T11:39:40.744" v="5077" actId="2696"/>
        <pc:sldMkLst>
          <pc:docMk/>
          <pc:sldMk cId="3398502920" sldId="351"/>
        </pc:sldMkLst>
        <pc:spChg chg="mod ord">
          <ac:chgData name="Vladislav Yotkov" userId="8cbd7549-966c-4431-b561-10f64b96acac" providerId="ADAL" clId="{D8AD91D6-52BA-D64A-9CDF-1CF51B0FB314}" dt="2022-01-23T11:38:52.712" v="5076" actId="700"/>
          <ac:spMkLst>
            <pc:docMk/>
            <pc:sldMk cId="3398502920" sldId="351"/>
            <ac:spMk id="2" creationId="{8FD8D5AA-350F-4542-8BE8-BDE2AB9615E2}"/>
          </ac:spMkLst>
        </pc:spChg>
        <pc:spChg chg="add mod ord">
          <ac:chgData name="Vladislav Yotkov" userId="8cbd7549-966c-4431-b561-10f64b96acac" providerId="ADAL" clId="{D8AD91D6-52BA-D64A-9CDF-1CF51B0FB314}" dt="2022-01-23T11:38:52.712" v="5076" actId="700"/>
          <ac:spMkLst>
            <pc:docMk/>
            <pc:sldMk cId="3398502920" sldId="351"/>
            <ac:spMk id="3" creationId="{32BA0835-D6E3-9B42-AF54-BF95AFF71E14}"/>
          </ac:spMkLst>
        </pc:spChg>
        <pc:spChg chg="mod ord">
          <ac:chgData name="Vladislav Yotkov" userId="8cbd7549-966c-4431-b561-10f64b96acac" providerId="ADAL" clId="{D8AD91D6-52BA-D64A-9CDF-1CF51B0FB314}" dt="2022-01-23T11:38:52.712" v="5076" actId="700"/>
          <ac:spMkLst>
            <pc:docMk/>
            <pc:sldMk cId="3398502920" sldId="351"/>
            <ac:spMk id="4" creationId="{FA98C835-316B-9A49-8DBB-DE877B6E72B5}"/>
          </ac:spMkLst>
        </pc:spChg>
        <pc:picChg chg="del">
          <ac:chgData name="Vladislav Yotkov" userId="8cbd7549-966c-4431-b561-10f64b96acac" providerId="ADAL" clId="{D8AD91D6-52BA-D64A-9CDF-1CF51B0FB314}" dt="2022-01-23T11:38:47.293" v="5075" actId="478"/>
          <ac:picMkLst>
            <pc:docMk/>
            <pc:sldMk cId="3398502920" sldId="351"/>
            <ac:picMk id="5" creationId="{E377C669-D35B-684D-A377-1999C45433EB}"/>
          </ac:picMkLst>
        </pc:picChg>
      </pc:sldChg>
      <pc:sldChg chg="addSp delSp modSp new mod">
        <pc:chgData name="Vladislav Yotkov" userId="8cbd7549-966c-4431-b561-10f64b96acac" providerId="ADAL" clId="{D8AD91D6-52BA-D64A-9CDF-1CF51B0FB314}" dt="2022-01-23T12:59:02.390" v="6027" actId="2711"/>
        <pc:sldMkLst>
          <pc:docMk/>
          <pc:sldMk cId="3712830561" sldId="351"/>
        </pc:sldMkLst>
        <pc:spChg chg="mod">
          <ac:chgData name="Vladislav Yotkov" userId="8cbd7549-966c-4431-b561-10f64b96acac" providerId="ADAL" clId="{D8AD91D6-52BA-D64A-9CDF-1CF51B0FB314}" dt="2022-01-23T12:59:02.390" v="6027" actId="2711"/>
          <ac:spMkLst>
            <pc:docMk/>
            <pc:sldMk cId="3712830561" sldId="351"/>
            <ac:spMk id="2" creationId="{93FAB0B5-5759-DC41-A95A-3644BBEEE88E}"/>
          </ac:spMkLst>
        </pc:spChg>
        <pc:spChg chg="del mod">
          <ac:chgData name="Vladislav Yotkov" userId="8cbd7549-966c-4431-b561-10f64b96acac" providerId="ADAL" clId="{D8AD91D6-52BA-D64A-9CDF-1CF51B0FB314}" dt="2022-01-23T12:02:25.430" v="5132" actId="478"/>
          <ac:spMkLst>
            <pc:docMk/>
            <pc:sldMk cId="3712830561" sldId="351"/>
            <ac:spMk id="3" creationId="{CD0CD25A-B1D3-E649-BE15-927BFC5FF569}"/>
          </ac:spMkLst>
        </pc:spChg>
        <pc:spChg chg="mod">
          <ac:chgData name="Vladislav Yotkov" userId="8cbd7549-966c-4431-b561-10f64b96acac" providerId="ADAL" clId="{D8AD91D6-52BA-D64A-9CDF-1CF51B0FB314}" dt="2022-01-23T12:59:02.390" v="6027" actId="2711"/>
          <ac:spMkLst>
            <pc:docMk/>
            <pc:sldMk cId="3712830561" sldId="351"/>
            <ac:spMk id="4" creationId="{FAA2C3F8-92B8-FB47-B1ED-42DCA7905CF1}"/>
          </ac:spMkLst>
        </pc:spChg>
        <pc:spChg chg="add mod">
          <ac:chgData name="Vladislav Yotkov" userId="8cbd7549-966c-4431-b561-10f64b96acac" providerId="ADAL" clId="{D8AD91D6-52BA-D64A-9CDF-1CF51B0FB314}" dt="2022-01-23T12:59:02.390" v="6027" actId="2711"/>
          <ac:spMkLst>
            <pc:docMk/>
            <pc:sldMk cId="3712830561" sldId="351"/>
            <ac:spMk id="6" creationId="{0EC9323C-6900-2748-B5B3-845745C89804}"/>
          </ac:spMkLst>
        </pc:spChg>
        <pc:spChg chg="add mod">
          <ac:chgData name="Vladislav Yotkov" userId="8cbd7549-966c-4431-b561-10f64b96acac" providerId="ADAL" clId="{D8AD91D6-52BA-D64A-9CDF-1CF51B0FB314}" dt="2022-01-23T12:59:02.390" v="6027" actId="2711"/>
          <ac:spMkLst>
            <pc:docMk/>
            <pc:sldMk cId="3712830561" sldId="351"/>
            <ac:spMk id="9" creationId="{4A474A40-62B0-9643-853D-0CFED6248BB0}"/>
          </ac:spMkLst>
        </pc:spChg>
        <pc:spChg chg="add del mod">
          <ac:chgData name="Vladislav Yotkov" userId="8cbd7549-966c-4431-b561-10f64b96acac" providerId="ADAL" clId="{D8AD91D6-52BA-D64A-9CDF-1CF51B0FB314}" dt="2022-01-23T12:08:40.318" v="5212" actId="478"/>
          <ac:spMkLst>
            <pc:docMk/>
            <pc:sldMk cId="3712830561" sldId="351"/>
            <ac:spMk id="14" creationId="{577FC859-9535-D443-863E-DCB467743FD5}"/>
          </ac:spMkLst>
        </pc:spChg>
        <pc:spChg chg="add mod">
          <ac:chgData name="Vladislav Yotkov" userId="8cbd7549-966c-4431-b561-10f64b96acac" providerId="ADAL" clId="{D8AD91D6-52BA-D64A-9CDF-1CF51B0FB314}" dt="2022-01-23T12:59:02.390" v="6027" actId="2711"/>
          <ac:spMkLst>
            <pc:docMk/>
            <pc:sldMk cId="3712830561" sldId="351"/>
            <ac:spMk id="15" creationId="{EC842BD5-7C40-9D4A-9C2F-9E96F7A05FDE}"/>
          </ac:spMkLst>
        </pc:spChg>
        <pc:spChg chg="add mod">
          <ac:chgData name="Vladislav Yotkov" userId="8cbd7549-966c-4431-b561-10f64b96acac" providerId="ADAL" clId="{D8AD91D6-52BA-D64A-9CDF-1CF51B0FB314}" dt="2022-01-23T12:59:02.390" v="6027" actId="2711"/>
          <ac:spMkLst>
            <pc:docMk/>
            <pc:sldMk cId="3712830561" sldId="351"/>
            <ac:spMk id="16" creationId="{4076B9B8-4FBB-9144-AFF8-86B3109BB6DC}"/>
          </ac:spMkLst>
        </pc:spChg>
        <pc:graphicFrameChg chg="add mod modGraphic">
          <ac:chgData name="Vladislav Yotkov" userId="8cbd7549-966c-4431-b561-10f64b96acac" providerId="ADAL" clId="{D8AD91D6-52BA-D64A-9CDF-1CF51B0FB314}" dt="2022-01-23T12:06:12.537" v="5180"/>
          <ac:graphicFrameMkLst>
            <pc:docMk/>
            <pc:sldMk cId="3712830561" sldId="351"/>
            <ac:graphicFrameMk id="5" creationId="{81D80991-43D3-9A41-94E6-1307A426A068}"/>
          </ac:graphicFrameMkLst>
        </pc:graphicFrameChg>
        <pc:graphicFrameChg chg="add del mod modGraphic">
          <ac:chgData name="Vladislav Yotkov" userId="8cbd7549-966c-4431-b561-10f64b96acac" providerId="ADAL" clId="{D8AD91D6-52BA-D64A-9CDF-1CF51B0FB314}" dt="2022-01-23T12:05:51.920" v="5176" actId="478"/>
          <ac:graphicFrameMkLst>
            <pc:docMk/>
            <pc:sldMk cId="3712830561" sldId="351"/>
            <ac:graphicFrameMk id="11" creationId="{E192E8A2-F386-DC4C-B003-6121DC36349A}"/>
          </ac:graphicFrameMkLst>
        </pc:graphicFrameChg>
        <pc:graphicFrameChg chg="add mod modGraphic">
          <ac:chgData name="Vladislav Yotkov" userId="8cbd7549-966c-4431-b561-10f64b96acac" providerId="ADAL" clId="{D8AD91D6-52BA-D64A-9CDF-1CF51B0FB314}" dt="2022-01-23T12:06:45.623" v="5189" actId="14100"/>
          <ac:graphicFrameMkLst>
            <pc:docMk/>
            <pc:sldMk cId="3712830561" sldId="351"/>
            <ac:graphicFrameMk id="12" creationId="{837484BA-621E-4242-9E93-B6C3775E9196}"/>
          </ac:graphicFrameMkLst>
        </pc:graphicFrameChg>
        <pc:graphicFrameChg chg="add del mod modGraphic">
          <ac:chgData name="Vladislav Yotkov" userId="8cbd7549-966c-4431-b561-10f64b96acac" providerId="ADAL" clId="{D8AD91D6-52BA-D64A-9CDF-1CF51B0FB314}" dt="2022-01-23T12:08:37.721" v="5211" actId="478"/>
          <ac:graphicFrameMkLst>
            <pc:docMk/>
            <pc:sldMk cId="3712830561" sldId="351"/>
            <ac:graphicFrameMk id="13" creationId="{9B119F5E-2C98-F642-8CDC-D01EE7FD8A6B}"/>
          </ac:graphicFrameMkLst>
        </pc:graphicFrameChg>
        <pc:cxnChg chg="add mod">
          <ac:chgData name="Vladislav Yotkov" userId="8cbd7549-966c-4431-b561-10f64b96acac" providerId="ADAL" clId="{D8AD91D6-52BA-D64A-9CDF-1CF51B0FB314}" dt="2022-01-23T12:03:32.052" v="5165" actId="14100"/>
          <ac:cxnSpMkLst>
            <pc:docMk/>
            <pc:sldMk cId="3712830561" sldId="351"/>
            <ac:cxnSpMk id="8" creationId="{FB98F3C1-C15E-6F4D-9262-56473A033954}"/>
          </ac:cxnSpMkLst>
        </pc:cxnChg>
      </pc:sldChg>
      <pc:sldChg chg="addSp delSp modSp new mod">
        <pc:chgData name="Vladislav Yotkov" userId="8cbd7549-966c-4431-b561-10f64b96acac" providerId="ADAL" clId="{D8AD91D6-52BA-D64A-9CDF-1CF51B0FB314}" dt="2022-01-23T12:59:09.391" v="6029" actId="2711"/>
        <pc:sldMkLst>
          <pc:docMk/>
          <pc:sldMk cId="978574615" sldId="352"/>
        </pc:sldMkLst>
        <pc:spChg chg="mod">
          <ac:chgData name="Vladislav Yotkov" userId="8cbd7549-966c-4431-b561-10f64b96acac" providerId="ADAL" clId="{D8AD91D6-52BA-D64A-9CDF-1CF51B0FB314}" dt="2022-01-23T12:59:09.391" v="6029" actId="2711"/>
          <ac:spMkLst>
            <pc:docMk/>
            <pc:sldMk cId="978574615" sldId="352"/>
            <ac:spMk id="2" creationId="{92119659-0E43-9F42-97D5-F0F4B90F8314}"/>
          </ac:spMkLst>
        </pc:spChg>
        <pc:spChg chg="del">
          <ac:chgData name="Vladislav Yotkov" userId="8cbd7549-966c-4431-b561-10f64b96acac" providerId="ADAL" clId="{D8AD91D6-52BA-D64A-9CDF-1CF51B0FB314}" dt="2022-01-23T12:10:03.704" v="5300" actId="478"/>
          <ac:spMkLst>
            <pc:docMk/>
            <pc:sldMk cId="978574615" sldId="352"/>
            <ac:spMk id="3" creationId="{4D44E8A5-550A-C24D-B7B8-0514DFFB02CA}"/>
          </ac:spMkLst>
        </pc:spChg>
        <pc:spChg chg="mod">
          <ac:chgData name="Vladislav Yotkov" userId="8cbd7549-966c-4431-b561-10f64b96acac" providerId="ADAL" clId="{D8AD91D6-52BA-D64A-9CDF-1CF51B0FB314}" dt="2022-01-23T12:59:09.391" v="6029" actId="2711"/>
          <ac:spMkLst>
            <pc:docMk/>
            <pc:sldMk cId="978574615" sldId="352"/>
            <ac:spMk id="4" creationId="{36E26C11-BBE1-A346-8E6D-F4FEEF435789}"/>
          </ac:spMkLst>
        </pc:spChg>
        <pc:spChg chg="add del mod">
          <ac:chgData name="Vladislav Yotkov" userId="8cbd7549-966c-4431-b561-10f64b96acac" providerId="ADAL" clId="{D8AD91D6-52BA-D64A-9CDF-1CF51B0FB314}" dt="2022-01-23T12:24:57.861" v="5543" actId="478"/>
          <ac:spMkLst>
            <pc:docMk/>
            <pc:sldMk cId="978574615" sldId="352"/>
            <ac:spMk id="7" creationId="{B5EF8D32-9346-F346-96B0-537A0A47D818}"/>
          </ac:spMkLst>
        </pc:spChg>
        <pc:spChg chg="add mod">
          <ac:chgData name="Vladislav Yotkov" userId="8cbd7549-966c-4431-b561-10f64b96acac" providerId="ADAL" clId="{D8AD91D6-52BA-D64A-9CDF-1CF51B0FB314}" dt="2022-01-23T12:59:09.391" v="6029" actId="2711"/>
          <ac:spMkLst>
            <pc:docMk/>
            <pc:sldMk cId="978574615" sldId="352"/>
            <ac:spMk id="12" creationId="{87CF3643-C4C0-8C4C-AA24-3250F7C30836}"/>
          </ac:spMkLst>
        </pc:spChg>
        <pc:spChg chg="add del mod">
          <ac:chgData name="Vladislav Yotkov" userId="8cbd7549-966c-4431-b561-10f64b96acac" providerId="ADAL" clId="{D8AD91D6-52BA-D64A-9CDF-1CF51B0FB314}" dt="2022-01-23T12:27:01.328" v="5559" actId="478"/>
          <ac:spMkLst>
            <pc:docMk/>
            <pc:sldMk cId="978574615" sldId="352"/>
            <ac:spMk id="13" creationId="{EA12581E-DDB4-FF4B-8B94-CE9993F7BA27}"/>
          </ac:spMkLst>
        </pc:spChg>
        <pc:spChg chg="add mod">
          <ac:chgData name="Vladislav Yotkov" userId="8cbd7549-966c-4431-b561-10f64b96acac" providerId="ADAL" clId="{D8AD91D6-52BA-D64A-9CDF-1CF51B0FB314}" dt="2022-01-23T12:59:09.391" v="6029" actId="2711"/>
          <ac:spMkLst>
            <pc:docMk/>
            <pc:sldMk cId="978574615" sldId="352"/>
            <ac:spMk id="16" creationId="{F4ABEAE3-78BC-4D45-8716-1AA9969C4302}"/>
          </ac:spMkLst>
        </pc:spChg>
        <pc:spChg chg="add mod">
          <ac:chgData name="Vladislav Yotkov" userId="8cbd7549-966c-4431-b561-10f64b96acac" providerId="ADAL" clId="{D8AD91D6-52BA-D64A-9CDF-1CF51B0FB314}" dt="2022-01-23T12:59:09.391" v="6029" actId="2711"/>
          <ac:spMkLst>
            <pc:docMk/>
            <pc:sldMk cId="978574615" sldId="352"/>
            <ac:spMk id="17" creationId="{9CCD0AC5-7543-B14E-A167-D3C0F884FEB7}"/>
          </ac:spMkLst>
        </pc:spChg>
        <pc:spChg chg="add mod">
          <ac:chgData name="Vladislav Yotkov" userId="8cbd7549-966c-4431-b561-10f64b96acac" providerId="ADAL" clId="{D8AD91D6-52BA-D64A-9CDF-1CF51B0FB314}" dt="2022-01-23T12:59:09.391" v="6029" actId="2711"/>
          <ac:spMkLst>
            <pc:docMk/>
            <pc:sldMk cId="978574615" sldId="352"/>
            <ac:spMk id="18" creationId="{B38F661F-F1E1-484E-BEB2-86CB7FC34D6A}"/>
          </ac:spMkLst>
        </pc:spChg>
        <pc:spChg chg="add mod">
          <ac:chgData name="Vladislav Yotkov" userId="8cbd7549-966c-4431-b561-10f64b96acac" providerId="ADAL" clId="{D8AD91D6-52BA-D64A-9CDF-1CF51B0FB314}" dt="2022-01-23T12:59:09.391" v="6029" actId="2711"/>
          <ac:spMkLst>
            <pc:docMk/>
            <pc:sldMk cId="978574615" sldId="352"/>
            <ac:spMk id="19" creationId="{1F7BD5A4-0630-AB4C-A306-CB94B8217DAF}"/>
          </ac:spMkLst>
        </pc:spChg>
        <pc:graphicFrameChg chg="add del mod modGraphic">
          <ac:chgData name="Vladislav Yotkov" userId="8cbd7549-966c-4431-b561-10f64b96acac" providerId="ADAL" clId="{D8AD91D6-52BA-D64A-9CDF-1CF51B0FB314}" dt="2022-01-23T12:12:27.288" v="5341" actId="478"/>
          <ac:graphicFrameMkLst>
            <pc:docMk/>
            <pc:sldMk cId="978574615" sldId="352"/>
            <ac:graphicFrameMk id="5" creationId="{4A03D895-6CFC-2245-8965-1FF7EA966543}"/>
          </ac:graphicFrameMkLst>
        </pc:graphicFrameChg>
        <pc:graphicFrameChg chg="add del mod modGraphic">
          <ac:chgData name="Vladislav Yotkov" userId="8cbd7549-966c-4431-b561-10f64b96acac" providerId="ADAL" clId="{D8AD91D6-52BA-D64A-9CDF-1CF51B0FB314}" dt="2022-01-23T12:15:51.986" v="5422" actId="478"/>
          <ac:graphicFrameMkLst>
            <pc:docMk/>
            <pc:sldMk cId="978574615" sldId="352"/>
            <ac:graphicFrameMk id="8" creationId="{BF2F54C1-B7B2-284D-8E50-F75BF9F0294F}"/>
          </ac:graphicFrameMkLst>
        </pc:graphicFrameChg>
        <pc:graphicFrameChg chg="add mod">
          <ac:chgData name="Vladislav Yotkov" userId="8cbd7549-966c-4431-b561-10f64b96acac" providerId="ADAL" clId="{D8AD91D6-52BA-D64A-9CDF-1CF51B0FB314}" dt="2022-01-23T12:19:52.859" v="5453" actId="1037"/>
          <ac:graphicFrameMkLst>
            <pc:docMk/>
            <pc:sldMk cId="978574615" sldId="352"/>
            <ac:graphicFrameMk id="9" creationId="{E3FEE44E-D571-0742-8931-BE1C0AB0DB90}"/>
          </ac:graphicFrameMkLst>
        </pc:graphicFrameChg>
        <pc:graphicFrameChg chg="add del mod">
          <ac:chgData name="Vladislav Yotkov" userId="8cbd7549-966c-4431-b561-10f64b96acac" providerId="ADAL" clId="{D8AD91D6-52BA-D64A-9CDF-1CF51B0FB314}" dt="2022-01-23T12:15:51.986" v="5422" actId="478"/>
          <ac:graphicFrameMkLst>
            <pc:docMk/>
            <pc:sldMk cId="978574615" sldId="352"/>
            <ac:graphicFrameMk id="10" creationId="{B7CCDB95-048D-AC41-A1C7-C17814E8C9EF}"/>
          </ac:graphicFrameMkLst>
        </pc:graphicFrameChg>
        <pc:graphicFrameChg chg="add del mod">
          <ac:chgData name="Vladislav Yotkov" userId="8cbd7549-966c-4431-b561-10f64b96acac" providerId="ADAL" clId="{D8AD91D6-52BA-D64A-9CDF-1CF51B0FB314}" dt="2022-01-23T12:15:46.720" v="5421" actId="478"/>
          <ac:graphicFrameMkLst>
            <pc:docMk/>
            <pc:sldMk cId="978574615" sldId="352"/>
            <ac:graphicFrameMk id="11" creationId="{CACBFAA8-A121-BC47-8CEE-CE3806489EAD}"/>
          </ac:graphicFrameMkLst>
        </pc:graphicFrameChg>
        <pc:graphicFrameChg chg="add mod modGraphic">
          <ac:chgData name="Vladislav Yotkov" userId="8cbd7549-966c-4431-b561-10f64b96acac" providerId="ADAL" clId="{D8AD91D6-52BA-D64A-9CDF-1CF51B0FB314}" dt="2022-01-23T12:20:20.642" v="5457" actId="14734"/>
          <ac:graphicFrameMkLst>
            <pc:docMk/>
            <pc:sldMk cId="978574615" sldId="352"/>
            <ac:graphicFrameMk id="14" creationId="{3CD766EB-2E0E-4B40-9792-B0A4D2EC4BE2}"/>
          </ac:graphicFrameMkLst>
        </pc:graphicFrameChg>
        <pc:graphicFrameChg chg="add mod modGraphic">
          <ac:chgData name="Vladislav Yotkov" userId="8cbd7549-966c-4431-b561-10f64b96acac" providerId="ADAL" clId="{D8AD91D6-52BA-D64A-9CDF-1CF51B0FB314}" dt="2022-01-23T12:21:30.476" v="5467" actId="20577"/>
          <ac:graphicFrameMkLst>
            <pc:docMk/>
            <pc:sldMk cId="978574615" sldId="352"/>
            <ac:graphicFrameMk id="15" creationId="{D85F784B-557B-4C45-AF61-F9F0EC72CEDE}"/>
          </ac:graphicFrameMkLst>
        </pc:graphicFrameChg>
        <pc:cxnChg chg="add mod">
          <ac:chgData name="Vladislav Yotkov" userId="8cbd7549-966c-4431-b561-10f64b96acac" providerId="ADAL" clId="{D8AD91D6-52BA-D64A-9CDF-1CF51B0FB314}" dt="2022-01-23T12:19:52.859" v="5453" actId="1037"/>
          <ac:cxnSpMkLst>
            <pc:docMk/>
            <pc:sldMk cId="978574615" sldId="352"/>
            <ac:cxnSpMk id="6" creationId="{38D258DF-43FA-C94F-96DC-429FA3BCDDF8}"/>
          </ac:cxnSpMkLst>
        </pc:cxnChg>
      </pc:sldChg>
      <pc:sldChg chg="addSp delSp modSp add mod">
        <pc:chgData name="Vladislav Yotkov" userId="8cbd7549-966c-4431-b561-10f64b96acac" providerId="ADAL" clId="{D8AD91D6-52BA-D64A-9CDF-1CF51B0FB314}" dt="2022-01-23T12:59:05.939" v="6028" actId="2711"/>
        <pc:sldMkLst>
          <pc:docMk/>
          <pc:sldMk cId="3878576001" sldId="353"/>
        </pc:sldMkLst>
        <pc:spChg chg="mod">
          <ac:chgData name="Vladislav Yotkov" userId="8cbd7549-966c-4431-b561-10f64b96acac" providerId="ADAL" clId="{D8AD91D6-52BA-D64A-9CDF-1CF51B0FB314}" dt="2022-01-23T12:59:05.939" v="6028" actId="2711"/>
          <ac:spMkLst>
            <pc:docMk/>
            <pc:sldMk cId="3878576001" sldId="353"/>
            <ac:spMk id="2" creationId="{93FAB0B5-5759-DC41-A95A-3644BBEEE88E}"/>
          </ac:spMkLst>
        </pc:spChg>
        <pc:spChg chg="mod">
          <ac:chgData name="Vladislav Yotkov" userId="8cbd7549-966c-4431-b561-10f64b96acac" providerId="ADAL" clId="{D8AD91D6-52BA-D64A-9CDF-1CF51B0FB314}" dt="2022-01-23T12:59:05.939" v="6028" actId="2711"/>
          <ac:spMkLst>
            <pc:docMk/>
            <pc:sldMk cId="3878576001" sldId="353"/>
            <ac:spMk id="4" creationId="{FAA2C3F8-92B8-FB47-B1ED-42DCA7905CF1}"/>
          </ac:spMkLst>
        </pc:spChg>
        <pc:spChg chg="mod">
          <ac:chgData name="Vladislav Yotkov" userId="8cbd7549-966c-4431-b561-10f64b96acac" providerId="ADAL" clId="{D8AD91D6-52BA-D64A-9CDF-1CF51B0FB314}" dt="2022-01-23T12:59:05.939" v="6028" actId="2711"/>
          <ac:spMkLst>
            <pc:docMk/>
            <pc:sldMk cId="3878576001" sldId="353"/>
            <ac:spMk id="6" creationId="{0EC9323C-6900-2748-B5B3-845745C89804}"/>
          </ac:spMkLst>
        </pc:spChg>
        <pc:spChg chg="mod">
          <ac:chgData name="Vladislav Yotkov" userId="8cbd7549-966c-4431-b561-10f64b96acac" providerId="ADAL" clId="{D8AD91D6-52BA-D64A-9CDF-1CF51B0FB314}" dt="2022-01-23T12:59:05.939" v="6028" actId="2711"/>
          <ac:spMkLst>
            <pc:docMk/>
            <pc:sldMk cId="3878576001" sldId="353"/>
            <ac:spMk id="9" creationId="{4A474A40-62B0-9643-853D-0CFED6248BB0}"/>
          </ac:spMkLst>
        </pc:spChg>
        <pc:spChg chg="mod">
          <ac:chgData name="Vladislav Yotkov" userId="8cbd7549-966c-4431-b561-10f64b96acac" providerId="ADAL" clId="{D8AD91D6-52BA-D64A-9CDF-1CF51B0FB314}" dt="2022-01-23T12:59:05.939" v="6028" actId="2711"/>
          <ac:spMkLst>
            <pc:docMk/>
            <pc:sldMk cId="3878576001" sldId="353"/>
            <ac:spMk id="14" creationId="{577FC859-9535-D443-863E-DCB467743FD5}"/>
          </ac:spMkLst>
        </pc:spChg>
        <pc:spChg chg="mod">
          <ac:chgData name="Vladislav Yotkov" userId="8cbd7549-966c-4431-b561-10f64b96acac" providerId="ADAL" clId="{D8AD91D6-52BA-D64A-9CDF-1CF51B0FB314}" dt="2022-01-23T12:59:05.939" v="6028" actId="2711"/>
          <ac:spMkLst>
            <pc:docMk/>
            <pc:sldMk cId="3878576001" sldId="353"/>
            <ac:spMk id="15" creationId="{EC842BD5-7C40-9D4A-9C2F-9E96F7A05FDE}"/>
          </ac:spMkLst>
        </pc:spChg>
        <pc:spChg chg="mod">
          <ac:chgData name="Vladislav Yotkov" userId="8cbd7549-966c-4431-b561-10f64b96acac" providerId="ADAL" clId="{D8AD91D6-52BA-D64A-9CDF-1CF51B0FB314}" dt="2022-01-23T12:59:05.939" v="6028" actId="2711"/>
          <ac:spMkLst>
            <pc:docMk/>
            <pc:sldMk cId="3878576001" sldId="353"/>
            <ac:spMk id="16" creationId="{4076B9B8-4FBB-9144-AFF8-86B3109BB6DC}"/>
          </ac:spMkLst>
        </pc:spChg>
        <pc:spChg chg="add del mod">
          <ac:chgData name="Vladislav Yotkov" userId="8cbd7549-966c-4431-b561-10f64b96acac" providerId="ADAL" clId="{D8AD91D6-52BA-D64A-9CDF-1CF51B0FB314}" dt="2022-01-23T12:44:05.337" v="5919" actId="478"/>
          <ac:spMkLst>
            <pc:docMk/>
            <pc:sldMk cId="3878576001" sldId="353"/>
            <ac:spMk id="17" creationId="{065E2762-6FEC-AC40-A93B-85F99CDE39F4}"/>
          </ac:spMkLst>
        </pc:spChg>
        <pc:spChg chg="add mod">
          <ac:chgData name="Vladislav Yotkov" userId="8cbd7549-966c-4431-b561-10f64b96acac" providerId="ADAL" clId="{D8AD91D6-52BA-D64A-9CDF-1CF51B0FB314}" dt="2022-01-23T12:59:05.939" v="6028" actId="2711"/>
          <ac:spMkLst>
            <pc:docMk/>
            <pc:sldMk cId="3878576001" sldId="353"/>
            <ac:spMk id="18" creationId="{7201A633-595B-0B4D-B535-247AD8D5677C}"/>
          </ac:spMkLst>
        </pc:spChg>
      </pc:sldChg>
      <pc:sldChg chg="delSp modSp add mod">
        <pc:chgData name="Vladislav Yotkov" userId="8cbd7549-966c-4431-b561-10f64b96acac" providerId="ADAL" clId="{D8AD91D6-52BA-D64A-9CDF-1CF51B0FB314}" dt="2022-01-23T12:59:12.597" v="6030" actId="2711"/>
        <pc:sldMkLst>
          <pc:docMk/>
          <pc:sldMk cId="2378675322" sldId="354"/>
        </pc:sldMkLst>
        <pc:spChg chg="mod">
          <ac:chgData name="Vladislav Yotkov" userId="8cbd7549-966c-4431-b561-10f64b96acac" providerId="ADAL" clId="{D8AD91D6-52BA-D64A-9CDF-1CF51B0FB314}" dt="2022-01-23T12:59:12.597" v="6030" actId="2711"/>
          <ac:spMkLst>
            <pc:docMk/>
            <pc:sldMk cId="2378675322" sldId="354"/>
            <ac:spMk id="2" creationId="{92119659-0E43-9F42-97D5-F0F4B90F8314}"/>
          </ac:spMkLst>
        </pc:spChg>
        <pc:spChg chg="mod">
          <ac:chgData name="Vladislav Yotkov" userId="8cbd7549-966c-4431-b561-10f64b96acac" providerId="ADAL" clId="{D8AD91D6-52BA-D64A-9CDF-1CF51B0FB314}" dt="2022-01-23T12:59:12.597" v="6030" actId="2711"/>
          <ac:spMkLst>
            <pc:docMk/>
            <pc:sldMk cId="2378675322" sldId="354"/>
            <ac:spMk id="4" creationId="{36E26C11-BBE1-A346-8E6D-F4FEEF435789}"/>
          </ac:spMkLst>
        </pc:spChg>
        <pc:spChg chg="mod">
          <ac:chgData name="Vladislav Yotkov" userId="8cbd7549-966c-4431-b561-10f64b96acac" providerId="ADAL" clId="{D8AD91D6-52BA-D64A-9CDF-1CF51B0FB314}" dt="2022-01-23T12:59:12.597" v="6030" actId="2711"/>
          <ac:spMkLst>
            <pc:docMk/>
            <pc:sldMk cId="2378675322" sldId="354"/>
            <ac:spMk id="7" creationId="{B5EF8D32-9346-F346-96B0-537A0A47D818}"/>
          </ac:spMkLst>
        </pc:spChg>
        <pc:spChg chg="mod">
          <ac:chgData name="Vladislav Yotkov" userId="8cbd7549-966c-4431-b561-10f64b96acac" providerId="ADAL" clId="{D8AD91D6-52BA-D64A-9CDF-1CF51B0FB314}" dt="2022-01-23T12:59:12.597" v="6030" actId="2711"/>
          <ac:spMkLst>
            <pc:docMk/>
            <pc:sldMk cId="2378675322" sldId="354"/>
            <ac:spMk id="12" creationId="{87CF3643-C4C0-8C4C-AA24-3250F7C30836}"/>
          </ac:spMkLst>
        </pc:spChg>
        <pc:spChg chg="del">
          <ac:chgData name="Vladislav Yotkov" userId="8cbd7549-966c-4431-b561-10f64b96acac" providerId="ADAL" clId="{D8AD91D6-52BA-D64A-9CDF-1CF51B0FB314}" dt="2022-01-23T12:26:58.633" v="5557" actId="478"/>
          <ac:spMkLst>
            <pc:docMk/>
            <pc:sldMk cId="2378675322" sldId="354"/>
            <ac:spMk id="13" creationId="{EA12581E-DDB4-FF4B-8B94-CE9993F7BA27}"/>
          </ac:spMkLst>
        </pc:spChg>
        <pc:spChg chg="mod">
          <ac:chgData name="Vladislav Yotkov" userId="8cbd7549-966c-4431-b561-10f64b96acac" providerId="ADAL" clId="{D8AD91D6-52BA-D64A-9CDF-1CF51B0FB314}" dt="2022-01-23T12:59:12.597" v="6030" actId="2711"/>
          <ac:spMkLst>
            <pc:docMk/>
            <pc:sldMk cId="2378675322" sldId="354"/>
            <ac:spMk id="16" creationId="{F4ABEAE3-78BC-4D45-8716-1AA9969C4302}"/>
          </ac:spMkLst>
        </pc:spChg>
        <pc:spChg chg="del">
          <ac:chgData name="Vladislav Yotkov" userId="8cbd7549-966c-4431-b561-10f64b96acac" providerId="ADAL" clId="{D8AD91D6-52BA-D64A-9CDF-1CF51B0FB314}" dt="2022-01-23T12:24:35.579" v="5518" actId="478"/>
          <ac:spMkLst>
            <pc:docMk/>
            <pc:sldMk cId="2378675322" sldId="354"/>
            <ac:spMk id="17" creationId="{9CCD0AC5-7543-B14E-A167-D3C0F884FEB7}"/>
          </ac:spMkLst>
        </pc:spChg>
        <pc:spChg chg="del">
          <ac:chgData name="Vladislav Yotkov" userId="8cbd7549-966c-4431-b561-10f64b96acac" providerId="ADAL" clId="{D8AD91D6-52BA-D64A-9CDF-1CF51B0FB314}" dt="2022-01-23T12:24:35.579" v="5518" actId="478"/>
          <ac:spMkLst>
            <pc:docMk/>
            <pc:sldMk cId="2378675322" sldId="354"/>
            <ac:spMk id="18" creationId="{B38F661F-F1E1-484E-BEB2-86CB7FC34D6A}"/>
          </ac:spMkLst>
        </pc:spChg>
        <pc:graphicFrameChg chg="del">
          <ac:chgData name="Vladislav Yotkov" userId="8cbd7549-966c-4431-b561-10f64b96acac" providerId="ADAL" clId="{D8AD91D6-52BA-D64A-9CDF-1CF51B0FB314}" dt="2022-01-23T12:24:35.579" v="5518" actId="478"/>
          <ac:graphicFrameMkLst>
            <pc:docMk/>
            <pc:sldMk cId="2378675322" sldId="354"/>
            <ac:graphicFrameMk id="15" creationId="{D85F784B-557B-4C45-AF61-F9F0EC72CEDE}"/>
          </ac:graphicFrameMkLst>
        </pc:graphicFrameChg>
      </pc:sldChg>
      <pc:sldChg chg="addSp delSp modSp add mod">
        <pc:chgData name="Vladislav Yotkov" userId="8cbd7549-966c-4431-b561-10f64b96acac" providerId="ADAL" clId="{D8AD91D6-52BA-D64A-9CDF-1CF51B0FB314}" dt="2022-01-23T12:59:19.537" v="6031" actId="2711"/>
        <pc:sldMkLst>
          <pc:docMk/>
          <pc:sldMk cId="1625035035" sldId="355"/>
        </pc:sldMkLst>
        <pc:spChg chg="mod">
          <ac:chgData name="Vladislav Yotkov" userId="8cbd7549-966c-4431-b561-10f64b96acac" providerId="ADAL" clId="{D8AD91D6-52BA-D64A-9CDF-1CF51B0FB314}" dt="2022-01-23T12:59:19.537" v="6031" actId="2711"/>
          <ac:spMkLst>
            <pc:docMk/>
            <pc:sldMk cId="1625035035" sldId="355"/>
            <ac:spMk id="2" creationId="{92119659-0E43-9F42-97D5-F0F4B90F8314}"/>
          </ac:spMkLst>
        </pc:spChg>
        <pc:spChg chg="mod">
          <ac:chgData name="Vladislav Yotkov" userId="8cbd7549-966c-4431-b561-10f64b96acac" providerId="ADAL" clId="{D8AD91D6-52BA-D64A-9CDF-1CF51B0FB314}" dt="2022-01-23T12:59:19.537" v="6031" actId="2711"/>
          <ac:spMkLst>
            <pc:docMk/>
            <pc:sldMk cId="1625035035" sldId="355"/>
            <ac:spMk id="4" creationId="{36E26C11-BBE1-A346-8E6D-F4FEEF435789}"/>
          </ac:spMkLst>
        </pc:spChg>
        <pc:spChg chg="mod">
          <ac:chgData name="Vladislav Yotkov" userId="8cbd7549-966c-4431-b561-10f64b96acac" providerId="ADAL" clId="{D8AD91D6-52BA-D64A-9CDF-1CF51B0FB314}" dt="2022-01-23T12:59:19.537" v="6031" actId="2711"/>
          <ac:spMkLst>
            <pc:docMk/>
            <pc:sldMk cId="1625035035" sldId="355"/>
            <ac:spMk id="12" creationId="{87CF3643-C4C0-8C4C-AA24-3250F7C30836}"/>
          </ac:spMkLst>
        </pc:spChg>
        <pc:spChg chg="del">
          <ac:chgData name="Vladislav Yotkov" userId="8cbd7549-966c-4431-b561-10f64b96acac" providerId="ADAL" clId="{D8AD91D6-52BA-D64A-9CDF-1CF51B0FB314}" dt="2022-01-23T12:27:03.512" v="5560" actId="478"/>
          <ac:spMkLst>
            <pc:docMk/>
            <pc:sldMk cId="1625035035" sldId="355"/>
            <ac:spMk id="13" creationId="{EA12581E-DDB4-FF4B-8B94-CE9993F7BA27}"/>
          </ac:spMkLst>
        </pc:spChg>
        <pc:spChg chg="mod">
          <ac:chgData name="Vladislav Yotkov" userId="8cbd7549-966c-4431-b561-10f64b96acac" providerId="ADAL" clId="{D8AD91D6-52BA-D64A-9CDF-1CF51B0FB314}" dt="2022-01-23T12:59:19.537" v="6031" actId="2711"/>
          <ac:spMkLst>
            <pc:docMk/>
            <pc:sldMk cId="1625035035" sldId="355"/>
            <ac:spMk id="16" creationId="{F4ABEAE3-78BC-4D45-8716-1AA9969C4302}"/>
          </ac:spMkLst>
        </pc:spChg>
        <pc:spChg chg="del">
          <ac:chgData name="Vladislav Yotkov" userId="8cbd7549-966c-4431-b561-10f64b96acac" providerId="ADAL" clId="{D8AD91D6-52BA-D64A-9CDF-1CF51B0FB314}" dt="2022-01-23T12:25:53.364" v="5549" actId="478"/>
          <ac:spMkLst>
            <pc:docMk/>
            <pc:sldMk cId="1625035035" sldId="355"/>
            <ac:spMk id="17" creationId="{9CCD0AC5-7543-B14E-A167-D3C0F884FEB7}"/>
          </ac:spMkLst>
        </pc:spChg>
        <pc:spChg chg="del">
          <ac:chgData name="Vladislav Yotkov" userId="8cbd7549-966c-4431-b561-10f64b96acac" providerId="ADAL" clId="{D8AD91D6-52BA-D64A-9CDF-1CF51B0FB314}" dt="2022-01-23T12:25:53.364" v="5549" actId="478"/>
          <ac:spMkLst>
            <pc:docMk/>
            <pc:sldMk cId="1625035035" sldId="355"/>
            <ac:spMk id="18" creationId="{B38F661F-F1E1-484E-BEB2-86CB7FC34D6A}"/>
          </ac:spMkLst>
        </pc:spChg>
        <pc:spChg chg="mod">
          <ac:chgData name="Vladislav Yotkov" userId="8cbd7549-966c-4431-b561-10f64b96acac" providerId="ADAL" clId="{D8AD91D6-52BA-D64A-9CDF-1CF51B0FB314}" dt="2022-01-23T12:59:19.537" v="6031" actId="2711"/>
          <ac:spMkLst>
            <pc:docMk/>
            <pc:sldMk cId="1625035035" sldId="355"/>
            <ac:spMk id="19" creationId="{1F7BD5A4-0630-AB4C-A306-CB94B8217DAF}"/>
          </ac:spMkLst>
        </pc:spChg>
        <pc:spChg chg="add mod">
          <ac:chgData name="Vladislav Yotkov" userId="8cbd7549-966c-4431-b561-10f64b96acac" providerId="ADAL" clId="{D8AD91D6-52BA-D64A-9CDF-1CF51B0FB314}" dt="2022-01-23T12:59:19.537" v="6031" actId="2711"/>
          <ac:spMkLst>
            <pc:docMk/>
            <pc:sldMk cId="1625035035" sldId="355"/>
            <ac:spMk id="20" creationId="{03D7804E-3934-DF4B-8A8F-F2A6CCFD892E}"/>
          </ac:spMkLst>
        </pc:spChg>
        <pc:graphicFrameChg chg="add mod">
          <ac:chgData name="Vladislav Yotkov" userId="8cbd7549-966c-4431-b561-10f64b96acac" providerId="ADAL" clId="{D8AD91D6-52BA-D64A-9CDF-1CF51B0FB314}" dt="2022-01-23T12:25:32.866" v="5548" actId="1076"/>
          <ac:graphicFrameMkLst>
            <pc:docMk/>
            <pc:sldMk cId="1625035035" sldId="355"/>
            <ac:graphicFrameMk id="3" creationId="{6A6259EB-543B-E543-A284-1A9777881F15}"/>
          </ac:graphicFrameMkLst>
        </pc:graphicFrameChg>
      </pc:sldChg>
      <pc:sldChg chg="addSp delSp modSp add mod">
        <pc:chgData name="Vladislav Yotkov" userId="8cbd7549-966c-4431-b561-10f64b96acac" providerId="ADAL" clId="{D8AD91D6-52BA-D64A-9CDF-1CF51B0FB314}" dt="2022-01-23T12:59:24.789" v="6032" actId="2711"/>
        <pc:sldMkLst>
          <pc:docMk/>
          <pc:sldMk cId="924514926" sldId="356"/>
        </pc:sldMkLst>
        <pc:spChg chg="mod">
          <ac:chgData name="Vladislav Yotkov" userId="8cbd7549-966c-4431-b561-10f64b96acac" providerId="ADAL" clId="{D8AD91D6-52BA-D64A-9CDF-1CF51B0FB314}" dt="2022-01-23T12:59:24.789" v="6032" actId="2711"/>
          <ac:spMkLst>
            <pc:docMk/>
            <pc:sldMk cId="924514926" sldId="356"/>
            <ac:spMk id="2" creationId="{92119659-0E43-9F42-97D5-F0F4B90F8314}"/>
          </ac:spMkLst>
        </pc:spChg>
        <pc:spChg chg="mod">
          <ac:chgData name="Vladislav Yotkov" userId="8cbd7549-966c-4431-b561-10f64b96acac" providerId="ADAL" clId="{D8AD91D6-52BA-D64A-9CDF-1CF51B0FB314}" dt="2022-01-23T12:59:24.789" v="6032" actId="2711"/>
          <ac:spMkLst>
            <pc:docMk/>
            <pc:sldMk cId="924514926" sldId="356"/>
            <ac:spMk id="4" creationId="{36E26C11-BBE1-A346-8E6D-F4FEEF435789}"/>
          </ac:spMkLst>
        </pc:spChg>
        <pc:spChg chg="add mod">
          <ac:chgData name="Vladislav Yotkov" userId="8cbd7549-966c-4431-b561-10f64b96acac" providerId="ADAL" clId="{D8AD91D6-52BA-D64A-9CDF-1CF51B0FB314}" dt="2022-01-23T12:59:24.789" v="6032" actId="2711"/>
          <ac:spMkLst>
            <pc:docMk/>
            <pc:sldMk cId="924514926" sldId="356"/>
            <ac:spMk id="7" creationId="{BC7CF289-1834-144C-BCFB-89E4ECC75D3A}"/>
          </ac:spMkLst>
        </pc:spChg>
        <pc:spChg chg="mod">
          <ac:chgData name="Vladislav Yotkov" userId="8cbd7549-966c-4431-b561-10f64b96acac" providerId="ADAL" clId="{D8AD91D6-52BA-D64A-9CDF-1CF51B0FB314}" dt="2022-01-23T12:59:24.789" v="6032" actId="2711"/>
          <ac:spMkLst>
            <pc:docMk/>
            <pc:sldMk cId="924514926" sldId="356"/>
            <ac:spMk id="12" creationId="{87CF3643-C4C0-8C4C-AA24-3250F7C30836}"/>
          </ac:spMkLst>
        </pc:spChg>
        <pc:spChg chg="del">
          <ac:chgData name="Vladislav Yotkov" userId="8cbd7549-966c-4431-b561-10f64b96acac" providerId="ADAL" clId="{D8AD91D6-52BA-D64A-9CDF-1CF51B0FB314}" dt="2022-01-23T12:27:05.404" v="5561" actId="478"/>
          <ac:spMkLst>
            <pc:docMk/>
            <pc:sldMk cId="924514926" sldId="356"/>
            <ac:spMk id="13" creationId="{EA12581E-DDB4-FF4B-8B94-CE9993F7BA27}"/>
          </ac:spMkLst>
        </pc:spChg>
        <pc:spChg chg="del">
          <ac:chgData name="Vladislav Yotkov" userId="8cbd7549-966c-4431-b561-10f64b96acac" providerId="ADAL" clId="{D8AD91D6-52BA-D64A-9CDF-1CF51B0FB314}" dt="2022-01-23T12:27:24.926" v="5569" actId="478"/>
          <ac:spMkLst>
            <pc:docMk/>
            <pc:sldMk cId="924514926" sldId="356"/>
            <ac:spMk id="16" creationId="{F4ABEAE3-78BC-4D45-8716-1AA9969C4302}"/>
          </ac:spMkLst>
        </pc:spChg>
        <pc:spChg chg="add mod">
          <ac:chgData name="Vladislav Yotkov" userId="8cbd7549-966c-4431-b561-10f64b96acac" providerId="ADAL" clId="{D8AD91D6-52BA-D64A-9CDF-1CF51B0FB314}" dt="2022-01-23T12:59:24.789" v="6032" actId="2711"/>
          <ac:spMkLst>
            <pc:docMk/>
            <pc:sldMk cId="924514926" sldId="356"/>
            <ac:spMk id="17" creationId="{B3F6E10C-4D3F-184C-92F6-75DDC4199CA8}"/>
          </ac:spMkLst>
        </pc:spChg>
        <pc:spChg chg="add mod">
          <ac:chgData name="Vladislav Yotkov" userId="8cbd7549-966c-4431-b561-10f64b96acac" providerId="ADAL" clId="{D8AD91D6-52BA-D64A-9CDF-1CF51B0FB314}" dt="2022-01-23T12:59:24.789" v="6032" actId="2711"/>
          <ac:spMkLst>
            <pc:docMk/>
            <pc:sldMk cId="924514926" sldId="356"/>
            <ac:spMk id="18" creationId="{52D5AD99-4CDE-8B40-A6C4-78B765E51178}"/>
          </ac:spMkLst>
        </pc:spChg>
        <pc:spChg chg="mod">
          <ac:chgData name="Vladislav Yotkov" userId="8cbd7549-966c-4431-b561-10f64b96acac" providerId="ADAL" clId="{D8AD91D6-52BA-D64A-9CDF-1CF51B0FB314}" dt="2022-01-23T12:59:24.789" v="6032" actId="2711"/>
          <ac:spMkLst>
            <pc:docMk/>
            <pc:sldMk cId="924514926" sldId="356"/>
            <ac:spMk id="19" creationId="{1F7BD5A4-0630-AB4C-A306-CB94B8217DAF}"/>
          </ac:spMkLst>
        </pc:spChg>
        <pc:spChg chg="del">
          <ac:chgData name="Vladislav Yotkov" userId="8cbd7549-966c-4431-b561-10f64b96acac" providerId="ADAL" clId="{D8AD91D6-52BA-D64A-9CDF-1CF51B0FB314}" dt="2022-01-23T12:26:34.250" v="5553" actId="478"/>
          <ac:spMkLst>
            <pc:docMk/>
            <pc:sldMk cId="924514926" sldId="356"/>
            <ac:spMk id="20" creationId="{03D7804E-3934-DF4B-8A8F-F2A6CCFD892E}"/>
          </ac:spMkLst>
        </pc:spChg>
        <pc:graphicFrameChg chg="add mod">
          <ac:chgData name="Vladislav Yotkov" userId="8cbd7549-966c-4431-b561-10f64b96acac" providerId="ADAL" clId="{D8AD91D6-52BA-D64A-9CDF-1CF51B0FB314}" dt="2022-01-23T12:26:45.717" v="5556" actId="1076"/>
          <ac:graphicFrameMkLst>
            <pc:docMk/>
            <pc:sldMk cId="924514926" sldId="356"/>
            <ac:graphicFrameMk id="5" creationId="{1AADA271-5A01-1F4D-83BF-32331D5A8754}"/>
          </ac:graphicFrameMkLst>
        </pc:graphicFrameChg>
        <pc:graphicFrameChg chg="mod">
          <ac:chgData name="Vladislav Yotkov" userId="8cbd7549-966c-4431-b561-10f64b96acac" providerId="ADAL" clId="{D8AD91D6-52BA-D64A-9CDF-1CF51B0FB314}" dt="2022-01-23T12:26:40.868" v="5554"/>
          <ac:graphicFrameMkLst>
            <pc:docMk/>
            <pc:sldMk cId="924514926" sldId="356"/>
            <ac:graphicFrameMk id="15" creationId="{D85F784B-557B-4C45-AF61-F9F0EC72CEDE}"/>
          </ac:graphicFrameMkLst>
        </pc:graphicFrameChg>
      </pc:sldChg>
      <pc:sldChg chg="new del">
        <pc:chgData name="Vladislav Yotkov" userId="8cbd7549-966c-4431-b561-10f64b96acac" providerId="ADAL" clId="{D8AD91D6-52BA-D64A-9CDF-1CF51B0FB314}" dt="2022-01-23T12:28:21.564" v="5580" actId="2696"/>
        <pc:sldMkLst>
          <pc:docMk/>
          <pc:sldMk cId="3589221337" sldId="357"/>
        </pc:sldMkLst>
      </pc:sldChg>
      <pc:sldChg chg="addSp delSp modSp add del mod">
        <pc:chgData name="Vladislav Yotkov" userId="8cbd7549-966c-4431-b561-10f64b96acac" providerId="ADAL" clId="{D8AD91D6-52BA-D64A-9CDF-1CF51B0FB314}" dt="2022-01-23T12:40:52.618" v="5830" actId="2696"/>
        <pc:sldMkLst>
          <pc:docMk/>
          <pc:sldMk cId="28169932" sldId="358"/>
        </pc:sldMkLst>
        <pc:spChg chg="del">
          <ac:chgData name="Vladislav Yotkov" userId="8cbd7549-966c-4431-b561-10f64b96acac" providerId="ADAL" clId="{D8AD91D6-52BA-D64A-9CDF-1CF51B0FB314}" dt="2022-01-23T12:28:24.349" v="5581" actId="478"/>
          <ac:spMkLst>
            <pc:docMk/>
            <pc:sldMk cId="28169932" sldId="358"/>
            <ac:spMk id="7" creationId="{BC7CF289-1834-144C-BCFB-89E4ECC75D3A}"/>
          </ac:spMkLst>
        </pc:spChg>
        <pc:spChg chg="del">
          <ac:chgData name="Vladislav Yotkov" userId="8cbd7549-966c-4431-b561-10f64b96acac" providerId="ADAL" clId="{D8AD91D6-52BA-D64A-9CDF-1CF51B0FB314}" dt="2022-01-23T12:31:29.037" v="5586" actId="478"/>
          <ac:spMkLst>
            <pc:docMk/>
            <pc:sldMk cId="28169932" sldId="358"/>
            <ac:spMk id="17" creationId="{B3F6E10C-4D3F-184C-92F6-75DDC4199CA8}"/>
          </ac:spMkLst>
        </pc:spChg>
        <pc:spChg chg="del">
          <ac:chgData name="Vladislav Yotkov" userId="8cbd7549-966c-4431-b561-10f64b96acac" providerId="ADAL" clId="{D8AD91D6-52BA-D64A-9CDF-1CF51B0FB314}" dt="2022-01-23T12:31:29.037" v="5586" actId="478"/>
          <ac:spMkLst>
            <pc:docMk/>
            <pc:sldMk cId="28169932" sldId="358"/>
            <ac:spMk id="18" creationId="{52D5AD99-4CDE-8B40-A6C4-78B765E51178}"/>
          </ac:spMkLst>
        </pc:spChg>
        <pc:spChg chg="mod">
          <ac:chgData name="Vladislav Yotkov" userId="8cbd7549-966c-4431-b561-10f64b96acac" providerId="ADAL" clId="{D8AD91D6-52BA-D64A-9CDF-1CF51B0FB314}" dt="2022-01-23T12:32:31.239" v="5661" actId="1037"/>
          <ac:spMkLst>
            <pc:docMk/>
            <pc:sldMk cId="28169932" sldId="358"/>
            <ac:spMk id="19" creationId="{1F7BD5A4-0630-AB4C-A306-CB94B8217DAF}"/>
          </ac:spMkLst>
        </pc:spChg>
        <pc:graphicFrameChg chg="del">
          <ac:chgData name="Vladislav Yotkov" userId="8cbd7549-966c-4431-b561-10f64b96acac" providerId="ADAL" clId="{D8AD91D6-52BA-D64A-9CDF-1CF51B0FB314}" dt="2022-01-23T12:31:29.037" v="5586" actId="478"/>
          <ac:graphicFrameMkLst>
            <pc:docMk/>
            <pc:sldMk cId="28169932" sldId="358"/>
            <ac:graphicFrameMk id="3" creationId="{6A6259EB-543B-E543-A284-1A9777881F15}"/>
          </ac:graphicFrameMkLst>
        </pc:graphicFrameChg>
        <pc:graphicFrameChg chg="del">
          <ac:chgData name="Vladislav Yotkov" userId="8cbd7549-966c-4431-b561-10f64b96acac" providerId="ADAL" clId="{D8AD91D6-52BA-D64A-9CDF-1CF51B0FB314}" dt="2022-01-23T12:31:29.037" v="5586" actId="478"/>
          <ac:graphicFrameMkLst>
            <pc:docMk/>
            <pc:sldMk cId="28169932" sldId="358"/>
            <ac:graphicFrameMk id="5" creationId="{1AADA271-5A01-1F4D-83BF-32331D5A8754}"/>
          </ac:graphicFrameMkLst>
        </pc:graphicFrameChg>
        <pc:graphicFrameChg chg="add mod modGraphic">
          <ac:chgData name="Vladislav Yotkov" userId="8cbd7549-966c-4431-b561-10f64b96acac" providerId="ADAL" clId="{D8AD91D6-52BA-D64A-9CDF-1CF51B0FB314}" dt="2022-01-23T12:35:31.631" v="5699" actId="20577"/>
          <ac:graphicFrameMkLst>
            <pc:docMk/>
            <pc:sldMk cId="28169932" sldId="358"/>
            <ac:graphicFrameMk id="8" creationId="{5FB70E4A-D604-AF49-9F5A-B036C226DBF4}"/>
          </ac:graphicFrameMkLst>
        </pc:graphicFrameChg>
        <pc:graphicFrameChg chg="del">
          <ac:chgData name="Vladislav Yotkov" userId="8cbd7549-966c-4431-b561-10f64b96acac" providerId="ADAL" clId="{D8AD91D6-52BA-D64A-9CDF-1CF51B0FB314}" dt="2022-01-23T12:31:29.037" v="5586" actId="478"/>
          <ac:graphicFrameMkLst>
            <pc:docMk/>
            <pc:sldMk cId="28169932" sldId="358"/>
            <ac:graphicFrameMk id="14" creationId="{3CD766EB-2E0E-4B40-9792-B0A4D2EC4BE2}"/>
          </ac:graphicFrameMkLst>
        </pc:graphicFrameChg>
        <pc:graphicFrameChg chg="del">
          <ac:chgData name="Vladislav Yotkov" userId="8cbd7549-966c-4431-b561-10f64b96acac" providerId="ADAL" clId="{D8AD91D6-52BA-D64A-9CDF-1CF51B0FB314}" dt="2022-01-23T12:31:29.037" v="5586" actId="478"/>
          <ac:graphicFrameMkLst>
            <pc:docMk/>
            <pc:sldMk cId="28169932" sldId="358"/>
            <ac:graphicFrameMk id="15" creationId="{D85F784B-557B-4C45-AF61-F9F0EC72CEDE}"/>
          </ac:graphicFrameMkLst>
        </pc:graphicFrameChg>
        <pc:cxnChg chg="mod">
          <ac:chgData name="Vladislav Yotkov" userId="8cbd7549-966c-4431-b561-10f64b96acac" providerId="ADAL" clId="{D8AD91D6-52BA-D64A-9CDF-1CF51B0FB314}" dt="2022-01-23T12:32:31.239" v="5661" actId="1037"/>
          <ac:cxnSpMkLst>
            <pc:docMk/>
            <pc:sldMk cId="28169932" sldId="358"/>
            <ac:cxnSpMk id="6" creationId="{38D258DF-43FA-C94F-96DC-429FA3BCDDF8}"/>
          </ac:cxnSpMkLst>
        </pc:cxnChg>
      </pc:sldChg>
      <pc:sldChg chg="new del">
        <pc:chgData name="Vladislav Yotkov" userId="8cbd7549-966c-4431-b561-10f64b96acac" providerId="ADAL" clId="{D8AD91D6-52BA-D64A-9CDF-1CF51B0FB314}" dt="2022-01-23T12:31:16.841" v="5584" actId="2696"/>
        <pc:sldMkLst>
          <pc:docMk/>
          <pc:sldMk cId="391663089" sldId="359"/>
        </pc:sldMkLst>
      </pc:sldChg>
      <pc:sldChg chg="addSp delSp modSp add mod">
        <pc:chgData name="Vladislav Yotkov" userId="8cbd7549-966c-4431-b561-10f64b96acac" providerId="ADAL" clId="{D8AD91D6-52BA-D64A-9CDF-1CF51B0FB314}" dt="2022-01-23T12:59:30.636" v="6033" actId="2711"/>
        <pc:sldMkLst>
          <pc:docMk/>
          <pc:sldMk cId="2268064549" sldId="359"/>
        </pc:sldMkLst>
        <pc:spChg chg="mod">
          <ac:chgData name="Vladislav Yotkov" userId="8cbd7549-966c-4431-b561-10f64b96acac" providerId="ADAL" clId="{D8AD91D6-52BA-D64A-9CDF-1CF51B0FB314}" dt="2022-01-23T12:59:30.636" v="6033" actId="2711"/>
          <ac:spMkLst>
            <pc:docMk/>
            <pc:sldMk cId="2268064549" sldId="359"/>
            <ac:spMk id="2" creationId="{92119659-0E43-9F42-97D5-F0F4B90F8314}"/>
          </ac:spMkLst>
        </pc:spChg>
        <pc:spChg chg="mod">
          <ac:chgData name="Vladislav Yotkov" userId="8cbd7549-966c-4431-b561-10f64b96acac" providerId="ADAL" clId="{D8AD91D6-52BA-D64A-9CDF-1CF51B0FB314}" dt="2022-01-23T12:59:30.636" v="6033" actId="2711"/>
          <ac:spMkLst>
            <pc:docMk/>
            <pc:sldMk cId="2268064549" sldId="359"/>
            <ac:spMk id="4" creationId="{36E26C11-BBE1-A346-8E6D-F4FEEF435789}"/>
          </ac:spMkLst>
        </pc:spChg>
        <pc:spChg chg="mod">
          <ac:chgData name="Vladislav Yotkov" userId="8cbd7549-966c-4431-b561-10f64b96acac" providerId="ADAL" clId="{D8AD91D6-52BA-D64A-9CDF-1CF51B0FB314}" dt="2022-01-23T12:59:30.636" v="6033" actId="2711"/>
          <ac:spMkLst>
            <pc:docMk/>
            <pc:sldMk cId="2268064549" sldId="359"/>
            <ac:spMk id="7" creationId="{BC7CF289-1834-144C-BCFB-89E4ECC75D3A}"/>
          </ac:spMkLst>
        </pc:spChg>
        <pc:spChg chg="add del mod">
          <ac:chgData name="Vladislav Yotkov" userId="8cbd7549-966c-4431-b561-10f64b96acac" providerId="ADAL" clId="{D8AD91D6-52BA-D64A-9CDF-1CF51B0FB314}" dt="2022-01-23T12:37:34.304" v="5753"/>
          <ac:spMkLst>
            <pc:docMk/>
            <pc:sldMk cId="2268064549" sldId="359"/>
            <ac:spMk id="8" creationId="{CDD80D11-192C-1441-AA91-50F954FD6D64}"/>
          </ac:spMkLst>
        </pc:spChg>
        <pc:spChg chg="mod">
          <ac:chgData name="Vladislav Yotkov" userId="8cbd7549-966c-4431-b561-10f64b96acac" providerId="ADAL" clId="{D8AD91D6-52BA-D64A-9CDF-1CF51B0FB314}" dt="2022-01-23T12:59:30.636" v="6033" actId="2711"/>
          <ac:spMkLst>
            <pc:docMk/>
            <pc:sldMk cId="2268064549" sldId="359"/>
            <ac:spMk id="12" creationId="{87CF3643-C4C0-8C4C-AA24-3250F7C30836}"/>
          </ac:spMkLst>
        </pc:spChg>
        <pc:spChg chg="del mod">
          <ac:chgData name="Vladislav Yotkov" userId="8cbd7549-966c-4431-b561-10f64b96acac" providerId="ADAL" clId="{D8AD91D6-52BA-D64A-9CDF-1CF51B0FB314}" dt="2022-01-23T12:36:49.801" v="5745" actId="478"/>
          <ac:spMkLst>
            <pc:docMk/>
            <pc:sldMk cId="2268064549" sldId="359"/>
            <ac:spMk id="17" creationId="{B3F6E10C-4D3F-184C-92F6-75DDC4199CA8}"/>
          </ac:spMkLst>
        </pc:spChg>
        <pc:spChg chg="del mod">
          <ac:chgData name="Vladislav Yotkov" userId="8cbd7549-966c-4431-b561-10f64b96acac" providerId="ADAL" clId="{D8AD91D6-52BA-D64A-9CDF-1CF51B0FB314}" dt="2022-01-23T12:36:49.801" v="5745" actId="478"/>
          <ac:spMkLst>
            <pc:docMk/>
            <pc:sldMk cId="2268064549" sldId="359"/>
            <ac:spMk id="18" creationId="{52D5AD99-4CDE-8B40-A6C4-78B765E51178}"/>
          </ac:spMkLst>
        </pc:spChg>
        <pc:spChg chg="mod">
          <ac:chgData name="Vladislav Yotkov" userId="8cbd7549-966c-4431-b561-10f64b96acac" providerId="ADAL" clId="{D8AD91D6-52BA-D64A-9CDF-1CF51B0FB314}" dt="2022-01-23T12:59:30.636" v="6033" actId="2711"/>
          <ac:spMkLst>
            <pc:docMk/>
            <pc:sldMk cId="2268064549" sldId="359"/>
            <ac:spMk id="19" creationId="{1F7BD5A4-0630-AB4C-A306-CB94B8217DAF}"/>
          </ac:spMkLst>
        </pc:spChg>
        <pc:spChg chg="add mod">
          <ac:chgData name="Vladislav Yotkov" userId="8cbd7549-966c-4431-b561-10f64b96acac" providerId="ADAL" clId="{D8AD91D6-52BA-D64A-9CDF-1CF51B0FB314}" dt="2022-01-23T12:59:30.636" v="6033" actId="2711"/>
          <ac:spMkLst>
            <pc:docMk/>
            <pc:sldMk cId="2268064549" sldId="359"/>
            <ac:spMk id="23" creationId="{DCDB17DA-5622-C641-B6F9-319F83617BE4}"/>
          </ac:spMkLst>
        </pc:spChg>
        <pc:graphicFrameChg chg="mod">
          <ac:chgData name="Vladislav Yotkov" userId="8cbd7549-966c-4431-b561-10f64b96acac" providerId="ADAL" clId="{D8AD91D6-52BA-D64A-9CDF-1CF51B0FB314}" dt="2022-01-23T12:36:41.778" v="5743" actId="1037"/>
          <ac:graphicFrameMkLst>
            <pc:docMk/>
            <pc:sldMk cId="2268064549" sldId="359"/>
            <ac:graphicFrameMk id="3" creationId="{6A6259EB-543B-E543-A284-1A9777881F15}"/>
          </ac:graphicFrameMkLst>
        </pc:graphicFrameChg>
        <pc:graphicFrameChg chg="mod">
          <ac:chgData name="Vladislav Yotkov" userId="8cbd7549-966c-4431-b561-10f64b96acac" providerId="ADAL" clId="{D8AD91D6-52BA-D64A-9CDF-1CF51B0FB314}" dt="2022-01-23T12:36:41.778" v="5743" actId="1037"/>
          <ac:graphicFrameMkLst>
            <pc:docMk/>
            <pc:sldMk cId="2268064549" sldId="359"/>
            <ac:graphicFrameMk id="5" creationId="{1AADA271-5A01-1F4D-83BF-32331D5A8754}"/>
          </ac:graphicFrameMkLst>
        </pc:graphicFrameChg>
        <pc:graphicFrameChg chg="add mod modGraphic">
          <ac:chgData name="Vladislav Yotkov" userId="8cbd7549-966c-4431-b561-10f64b96acac" providerId="ADAL" clId="{D8AD91D6-52BA-D64A-9CDF-1CF51B0FB314}" dt="2022-01-23T12:38:09.431" v="5762" actId="1076"/>
          <ac:graphicFrameMkLst>
            <pc:docMk/>
            <pc:sldMk cId="2268064549" sldId="359"/>
            <ac:graphicFrameMk id="10" creationId="{27326B38-EF6C-D242-9176-4F4787C5F1A5}"/>
          </ac:graphicFrameMkLst>
        </pc:graphicFrameChg>
        <pc:graphicFrameChg chg="mod modGraphic">
          <ac:chgData name="Vladislav Yotkov" userId="8cbd7549-966c-4431-b561-10f64b96acac" providerId="ADAL" clId="{D8AD91D6-52BA-D64A-9CDF-1CF51B0FB314}" dt="2022-01-23T12:37:48.294" v="5758"/>
          <ac:graphicFrameMkLst>
            <pc:docMk/>
            <pc:sldMk cId="2268064549" sldId="359"/>
            <ac:graphicFrameMk id="14" creationId="{3CD766EB-2E0E-4B40-9792-B0A4D2EC4BE2}"/>
          </ac:graphicFrameMkLst>
        </pc:graphicFrameChg>
        <pc:graphicFrameChg chg="mod">
          <ac:chgData name="Vladislav Yotkov" userId="8cbd7549-966c-4431-b561-10f64b96acac" providerId="ADAL" clId="{D8AD91D6-52BA-D64A-9CDF-1CF51B0FB314}" dt="2022-01-23T12:36:41.778" v="5743" actId="1037"/>
          <ac:graphicFrameMkLst>
            <pc:docMk/>
            <pc:sldMk cId="2268064549" sldId="359"/>
            <ac:graphicFrameMk id="15" creationId="{D85F784B-557B-4C45-AF61-F9F0EC72CEDE}"/>
          </ac:graphicFrameMkLst>
        </pc:graphicFrameChg>
        <pc:graphicFrameChg chg="add mod">
          <ac:chgData name="Vladislav Yotkov" userId="8cbd7549-966c-4431-b561-10f64b96acac" providerId="ADAL" clId="{D8AD91D6-52BA-D64A-9CDF-1CF51B0FB314}" dt="2022-01-23T12:37:16.464" v="5747" actId="1076"/>
          <ac:graphicFrameMkLst>
            <pc:docMk/>
            <pc:sldMk cId="2268064549" sldId="359"/>
            <ac:graphicFrameMk id="16" creationId="{58C26361-D1E9-9A42-9823-661BFB0EBE7F}"/>
          </ac:graphicFrameMkLst>
        </pc:graphicFrameChg>
        <pc:graphicFrameChg chg="add mod">
          <ac:chgData name="Vladislav Yotkov" userId="8cbd7549-966c-4431-b561-10f64b96acac" providerId="ADAL" clId="{D8AD91D6-52BA-D64A-9CDF-1CF51B0FB314}" dt="2022-01-23T12:37:23.510" v="5749" actId="1076"/>
          <ac:graphicFrameMkLst>
            <pc:docMk/>
            <pc:sldMk cId="2268064549" sldId="359"/>
            <ac:graphicFrameMk id="20" creationId="{8C802E78-4C8D-E043-B18C-B437319D7B76}"/>
          </ac:graphicFrameMkLst>
        </pc:graphicFrameChg>
        <pc:graphicFrameChg chg="add mod">
          <ac:chgData name="Vladislav Yotkov" userId="8cbd7549-966c-4431-b561-10f64b96acac" providerId="ADAL" clId="{D8AD91D6-52BA-D64A-9CDF-1CF51B0FB314}" dt="2022-01-23T12:37:29.820" v="5751" actId="1076"/>
          <ac:graphicFrameMkLst>
            <pc:docMk/>
            <pc:sldMk cId="2268064549" sldId="359"/>
            <ac:graphicFrameMk id="21" creationId="{2FD59123-F7D8-5E4F-B22E-9580E9EDEF5E}"/>
          </ac:graphicFrameMkLst>
        </pc:graphicFrameChg>
        <pc:graphicFrameChg chg="add mod">
          <ac:chgData name="Vladislav Yotkov" userId="8cbd7549-966c-4431-b561-10f64b96acac" providerId="ADAL" clId="{D8AD91D6-52BA-D64A-9CDF-1CF51B0FB314}" dt="2022-01-23T12:38:13.493" v="5764" actId="1076"/>
          <ac:graphicFrameMkLst>
            <pc:docMk/>
            <pc:sldMk cId="2268064549" sldId="359"/>
            <ac:graphicFrameMk id="22" creationId="{4A12BEEF-64B6-8F4F-BC6B-53A0F8D52211}"/>
          </ac:graphicFrameMkLst>
        </pc:graphicFrameChg>
        <pc:graphicFrameChg chg="add del mod">
          <ac:chgData name="Vladislav Yotkov" userId="8cbd7549-966c-4431-b561-10f64b96acac" providerId="ADAL" clId="{D8AD91D6-52BA-D64A-9CDF-1CF51B0FB314}" dt="2022-01-23T12:38:43.439" v="5770" actId="478"/>
          <ac:graphicFrameMkLst>
            <pc:docMk/>
            <pc:sldMk cId="2268064549" sldId="359"/>
            <ac:graphicFrameMk id="24" creationId="{06CA3A67-F2BD-AF44-A9EB-B7F7AC02E80F}"/>
          </ac:graphicFrameMkLst>
        </pc:graphicFrameChg>
        <pc:cxnChg chg="mod">
          <ac:chgData name="Vladislav Yotkov" userId="8cbd7549-966c-4431-b561-10f64b96acac" providerId="ADAL" clId="{D8AD91D6-52BA-D64A-9CDF-1CF51B0FB314}" dt="2022-01-23T12:36:36.227" v="5734" actId="1037"/>
          <ac:cxnSpMkLst>
            <pc:docMk/>
            <pc:sldMk cId="2268064549" sldId="359"/>
            <ac:cxnSpMk id="6" creationId="{38D258DF-43FA-C94F-96DC-429FA3BCDDF8}"/>
          </ac:cxnSpMkLst>
        </pc:cxnChg>
      </pc:sldChg>
      <pc:sldChg chg="add del">
        <pc:chgData name="Vladislav Yotkov" userId="8cbd7549-966c-4431-b561-10f64b96acac" providerId="ADAL" clId="{D8AD91D6-52BA-D64A-9CDF-1CF51B0FB314}" dt="2022-01-23T12:31:18.537" v="5585" actId="2696"/>
        <pc:sldMkLst>
          <pc:docMk/>
          <pc:sldMk cId="281063279" sldId="360"/>
        </pc:sldMkLst>
      </pc:sldChg>
      <pc:sldChg chg="addSp modSp add mod">
        <pc:chgData name="Vladislav Yotkov" userId="8cbd7549-966c-4431-b561-10f64b96acac" providerId="ADAL" clId="{D8AD91D6-52BA-D64A-9CDF-1CF51B0FB314}" dt="2022-01-23T12:59:35.648" v="6034" actId="2711"/>
        <pc:sldMkLst>
          <pc:docMk/>
          <pc:sldMk cId="3112931097" sldId="360"/>
        </pc:sldMkLst>
        <pc:spChg chg="mod">
          <ac:chgData name="Vladislav Yotkov" userId="8cbd7549-966c-4431-b561-10f64b96acac" providerId="ADAL" clId="{D8AD91D6-52BA-D64A-9CDF-1CF51B0FB314}" dt="2022-01-23T12:59:35.648" v="6034" actId="2711"/>
          <ac:spMkLst>
            <pc:docMk/>
            <pc:sldMk cId="3112931097" sldId="360"/>
            <ac:spMk id="2" creationId="{92119659-0E43-9F42-97D5-F0F4B90F8314}"/>
          </ac:spMkLst>
        </pc:spChg>
        <pc:spChg chg="mod">
          <ac:chgData name="Vladislav Yotkov" userId="8cbd7549-966c-4431-b561-10f64b96acac" providerId="ADAL" clId="{D8AD91D6-52BA-D64A-9CDF-1CF51B0FB314}" dt="2022-01-23T12:59:35.648" v="6034" actId="2711"/>
          <ac:spMkLst>
            <pc:docMk/>
            <pc:sldMk cId="3112931097" sldId="360"/>
            <ac:spMk id="4" creationId="{36E26C11-BBE1-A346-8E6D-F4FEEF435789}"/>
          </ac:spMkLst>
        </pc:spChg>
        <pc:spChg chg="mod">
          <ac:chgData name="Vladislav Yotkov" userId="8cbd7549-966c-4431-b561-10f64b96acac" providerId="ADAL" clId="{D8AD91D6-52BA-D64A-9CDF-1CF51B0FB314}" dt="2022-01-23T12:59:35.648" v="6034" actId="2711"/>
          <ac:spMkLst>
            <pc:docMk/>
            <pc:sldMk cId="3112931097" sldId="360"/>
            <ac:spMk id="7" creationId="{BC7CF289-1834-144C-BCFB-89E4ECC75D3A}"/>
          </ac:spMkLst>
        </pc:spChg>
        <pc:spChg chg="mod">
          <ac:chgData name="Vladislav Yotkov" userId="8cbd7549-966c-4431-b561-10f64b96acac" providerId="ADAL" clId="{D8AD91D6-52BA-D64A-9CDF-1CF51B0FB314}" dt="2022-01-23T12:59:35.648" v="6034" actId="2711"/>
          <ac:spMkLst>
            <pc:docMk/>
            <pc:sldMk cId="3112931097" sldId="360"/>
            <ac:spMk id="12" creationId="{87CF3643-C4C0-8C4C-AA24-3250F7C30836}"/>
          </ac:spMkLst>
        </pc:spChg>
        <pc:spChg chg="mod">
          <ac:chgData name="Vladislav Yotkov" userId="8cbd7549-966c-4431-b561-10f64b96acac" providerId="ADAL" clId="{D8AD91D6-52BA-D64A-9CDF-1CF51B0FB314}" dt="2022-01-23T12:59:35.648" v="6034" actId="2711"/>
          <ac:spMkLst>
            <pc:docMk/>
            <pc:sldMk cId="3112931097" sldId="360"/>
            <ac:spMk id="19" creationId="{1F7BD5A4-0630-AB4C-A306-CB94B8217DAF}"/>
          </ac:spMkLst>
        </pc:spChg>
        <pc:spChg chg="mod">
          <ac:chgData name="Vladislav Yotkov" userId="8cbd7549-966c-4431-b561-10f64b96acac" providerId="ADAL" clId="{D8AD91D6-52BA-D64A-9CDF-1CF51B0FB314}" dt="2022-01-23T12:59:35.648" v="6034" actId="2711"/>
          <ac:spMkLst>
            <pc:docMk/>
            <pc:sldMk cId="3112931097" sldId="360"/>
            <ac:spMk id="23" creationId="{DCDB17DA-5622-C641-B6F9-319F83617BE4}"/>
          </ac:spMkLst>
        </pc:spChg>
        <pc:spChg chg="add mod">
          <ac:chgData name="Vladislav Yotkov" userId="8cbd7549-966c-4431-b561-10f64b96acac" providerId="ADAL" clId="{D8AD91D6-52BA-D64A-9CDF-1CF51B0FB314}" dt="2022-01-23T12:59:35.648" v="6034" actId="2711"/>
          <ac:spMkLst>
            <pc:docMk/>
            <pc:sldMk cId="3112931097" sldId="360"/>
            <ac:spMk id="28" creationId="{7DB28E1B-6A97-AD48-942C-24A3FC093D37}"/>
          </ac:spMkLst>
        </pc:spChg>
        <pc:spChg chg="add mod">
          <ac:chgData name="Vladislav Yotkov" userId="8cbd7549-966c-4431-b561-10f64b96acac" providerId="ADAL" clId="{D8AD91D6-52BA-D64A-9CDF-1CF51B0FB314}" dt="2022-01-23T12:59:35.648" v="6034" actId="2711"/>
          <ac:spMkLst>
            <pc:docMk/>
            <pc:sldMk cId="3112931097" sldId="360"/>
            <ac:spMk id="29" creationId="{86FE90E5-1F18-4648-AB87-CAA353DAAD47}"/>
          </ac:spMkLst>
        </pc:spChg>
        <pc:spChg chg="add mod">
          <ac:chgData name="Vladislav Yotkov" userId="8cbd7549-966c-4431-b561-10f64b96acac" providerId="ADAL" clId="{D8AD91D6-52BA-D64A-9CDF-1CF51B0FB314}" dt="2022-01-23T12:59:35.648" v="6034" actId="2711"/>
          <ac:spMkLst>
            <pc:docMk/>
            <pc:sldMk cId="3112931097" sldId="360"/>
            <ac:spMk id="30" creationId="{A1123C1F-54D9-9D4E-8670-41D05DD9B18D}"/>
          </ac:spMkLst>
        </pc:spChg>
        <pc:spChg chg="add mod">
          <ac:chgData name="Vladislav Yotkov" userId="8cbd7549-966c-4431-b561-10f64b96acac" providerId="ADAL" clId="{D8AD91D6-52BA-D64A-9CDF-1CF51B0FB314}" dt="2022-01-23T12:59:35.648" v="6034" actId="2711"/>
          <ac:spMkLst>
            <pc:docMk/>
            <pc:sldMk cId="3112931097" sldId="360"/>
            <ac:spMk id="31" creationId="{25539BF2-96D0-4C46-85BD-2ECFC8FB9220}"/>
          </ac:spMkLst>
        </pc:spChg>
        <pc:graphicFrameChg chg="mod">
          <ac:chgData name="Vladislav Yotkov" userId="8cbd7549-966c-4431-b561-10f64b96acac" providerId="ADAL" clId="{D8AD91D6-52BA-D64A-9CDF-1CF51B0FB314}" dt="2022-01-23T12:38:51.662" v="5771" actId="1076"/>
          <ac:graphicFrameMkLst>
            <pc:docMk/>
            <pc:sldMk cId="3112931097" sldId="360"/>
            <ac:graphicFrameMk id="24" creationId="{06CA3A67-F2BD-AF44-A9EB-B7F7AC02E80F}"/>
          </ac:graphicFrameMkLst>
        </pc:graphicFrameChg>
        <pc:graphicFrameChg chg="add mod">
          <ac:chgData name="Vladislav Yotkov" userId="8cbd7549-966c-4431-b561-10f64b96acac" providerId="ADAL" clId="{D8AD91D6-52BA-D64A-9CDF-1CF51B0FB314}" dt="2022-01-23T12:39:03.205" v="5773" actId="1076"/>
          <ac:graphicFrameMkLst>
            <pc:docMk/>
            <pc:sldMk cId="3112931097" sldId="360"/>
            <ac:graphicFrameMk id="25" creationId="{F734F8AE-B1C6-474B-9024-8DEA763103DE}"/>
          </ac:graphicFrameMkLst>
        </pc:graphicFrameChg>
        <pc:graphicFrameChg chg="add mod">
          <ac:chgData name="Vladislav Yotkov" userId="8cbd7549-966c-4431-b561-10f64b96acac" providerId="ADAL" clId="{D8AD91D6-52BA-D64A-9CDF-1CF51B0FB314}" dt="2022-01-23T12:39:08.965" v="5775" actId="1076"/>
          <ac:graphicFrameMkLst>
            <pc:docMk/>
            <pc:sldMk cId="3112931097" sldId="360"/>
            <ac:graphicFrameMk id="26" creationId="{49595CC4-7609-FF43-B04B-51CC0C57BC11}"/>
          </ac:graphicFrameMkLst>
        </pc:graphicFrameChg>
        <pc:graphicFrameChg chg="add mod">
          <ac:chgData name="Vladislav Yotkov" userId="8cbd7549-966c-4431-b561-10f64b96acac" providerId="ADAL" clId="{D8AD91D6-52BA-D64A-9CDF-1CF51B0FB314}" dt="2022-01-23T12:39:14.118" v="5777" actId="1076"/>
          <ac:graphicFrameMkLst>
            <pc:docMk/>
            <pc:sldMk cId="3112931097" sldId="360"/>
            <ac:graphicFrameMk id="27" creationId="{1B77A34F-4700-C248-B73C-E4B0C04806EE}"/>
          </ac:graphicFrameMkLst>
        </pc:graphicFrameChg>
      </pc:sldChg>
      <pc:sldChg chg="new del">
        <pc:chgData name="Vladislav Yotkov" userId="8cbd7549-966c-4431-b561-10f64b96acac" providerId="ADAL" clId="{D8AD91D6-52BA-D64A-9CDF-1CF51B0FB314}" dt="2022-01-23T12:41:21.685" v="5833" actId="2696"/>
        <pc:sldMkLst>
          <pc:docMk/>
          <pc:sldMk cId="3904522719" sldId="361"/>
        </pc:sldMkLst>
      </pc:sldChg>
      <pc:sldChg chg="addSp delSp modSp add mod">
        <pc:chgData name="Vladislav Yotkov" userId="8cbd7549-966c-4431-b561-10f64b96acac" providerId="ADAL" clId="{D8AD91D6-52BA-D64A-9CDF-1CF51B0FB314}" dt="2022-01-23T12:59:39.230" v="6035" actId="2711"/>
        <pc:sldMkLst>
          <pc:docMk/>
          <pc:sldMk cId="742898214" sldId="362"/>
        </pc:sldMkLst>
        <pc:spChg chg="mod">
          <ac:chgData name="Vladislav Yotkov" userId="8cbd7549-966c-4431-b561-10f64b96acac" providerId="ADAL" clId="{D8AD91D6-52BA-D64A-9CDF-1CF51B0FB314}" dt="2022-01-23T12:59:39.230" v="6035" actId="2711"/>
          <ac:spMkLst>
            <pc:docMk/>
            <pc:sldMk cId="742898214" sldId="362"/>
            <ac:spMk id="2" creationId="{1DA7266E-C749-C940-AE7D-3A79415CF614}"/>
          </ac:spMkLst>
        </pc:spChg>
        <pc:spChg chg="mod">
          <ac:chgData name="Vladislav Yotkov" userId="8cbd7549-966c-4431-b561-10f64b96acac" providerId="ADAL" clId="{D8AD91D6-52BA-D64A-9CDF-1CF51B0FB314}" dt="2022-01-23T12:59:39.230" v="6035" actId="2711"/>
          <ac:spMkLst>
            <pc:docMk/>
            <pc:sldMk cId="742898214" sldId="362"/>
            <ac:spMk id="3" creationId="{B5198BFA-0E45-2448-BD8A-B4FE05CB7722}"/>
          </ac:spMkLst>
        </pc:spChg>
        <pc:spChg chg="del">
          <ac:chgData name="Vladislav Yotkov" userId="8cbd7549-966c-4431-b561-10f64b96acac" providerId="ADAL" clId="{D8AD91D6-52BA-D64A-9CDF-1CF51B0FB314}" dt="2022-01-23T12:41:55.256" v="5838" actId="478"/>
          <ac:spMkLst>
            <pc:docMk/>
            <pc:sldMk cId="742898214" sldId="362"/>
            <ac:spMk id="6" creationId="{A14D4433-0509-1C4E-A07F-2F8AC2475D1F}"/>
          </ac:spMkLst>
        </pc:spChg>
        <pc:spChg chg="add del mod">
          <ac:chgData name="Vladislav Yotkov" userId="8cbd7549-966c-4431-b561-10f64b96acac" providerId="ADAL" clId="{D8AD91D6-52BA-D64A-9CDF-1CF51B0FB314}" dt="2022-01-23T12:41:34.853" v="5837" actId="478"/>
          <ac:spMkLst>
            <pc:docMk/>
            <pc:sldMk cId="742898214" sldId="362"/>
            <ac:spMk id="7" creationId="{D13F2869-DC14-584F-B332-63B2D6C39B86}"/>
          </ac:spMkLst>
        </pc:spChg>
        <pc:spChg chg="del">
          <ac:chgData name="Vladislav Yotkov" userId="8cbd7549-966c-4431-b561-10f64b96acac" providerId="ADAL" clId="{D8AD91D6-52BA-D64A-9CDF-1CF51B0FB314}" dt="2022-01-23T12:41:55.256" v="5838" actId="478"/>
          <ac:spMkLst>
            <pc:docMk/>
            <pc:sldMk cId="742898214" sldId="362"/>
            <ac:spMk id="9" creationId="{166FE09C-15F7-9748-8842-5C2F7457DD2F}"/>
          </ac:spMkLst>
        </pc:spChg>
        <pc:spChg chg="add del mod">
          <ac:chgData name="Vladislav Yotkov" userId="8cbd7549-966c-4431-b561-10f64b96acac" providerId="ADAL" clId="{D8AD91D6-52BA-D64A-9CDF-1CF51B0FB314}" dt="2022-01-23T12:41:57.765" v="5840" actId="478"/>
          <ac:spMkLst>
            <pc:docMk/>
            <pc:sldMk cId="742898214" sldId="362"/>
            <ac:spMk id="10" creationId="{60C2DFA2-05F0-5D43-BA34-5A7820AF7FC5}"/>
          </ac:spMkLst>
        </pc:spChg>
        <pc:spChg chg="mod">
          <ac:chgData name="Vladislav Yotkov" userId="8cbd7549-966c-4431-b561-10f64b96acac" providerId="ADAL" clId="{D8AD91D6-52BA-D64A-9CDF-1CF51B0FB314}" dt="2022-01-23T12:59:39.230" v="6035" actId="2711"/>
          <ac:spMkLst>
            <pc:docMk/>
            <pc:sldMk cId="742898214" sldId="362"/>
            <ac:spMk id="14" creationId="{13D5376C-DF7F-EB47-B8BB-168164E47D21}"/>
          </ac:spMkLst>
        </pc:spChg>
        <pc:spChg chg="add del">
          <ac:chgData name="Vladislav Yotkov" userId="8cbd7549-966c-4431-b561-10f64b96acac" providerId="ADAL" clId="{D8AD91D6-52BA-D64A-9CDF-1CF51B0FB314}" dt="2022-01-23T12:41:55.256" v="5838" actId="478"/>
          <ac:spMkLst>
            <pc:docMk/>
            <pc:sldMk cId="742898214" sldId="362"/>
            <ac:spMk id="22" creationId="{698296C0-FE63-9645-B747-A5D3152B4BD1}"/>
          </ac:spMkLst>
        </pc:spChg>
        <pc:spChg chg="del">
          <ac:chgData name="Vladislav Yotkov" userId="8cbd7549-966c-4431-b561-10f64b96acac" providerId="ADAL" clId="{D8AD91D6-52BA-D64A-9CDF-1CF51B0FB314}" dt="2022-01-23T12:41:55.256" v="5838" actId="478"/>
          <ac:spMkLst>
            <pc:docMk/>
            <pc:sldMk cId="742898214" sldId="362"/>
            <ac:spMk id="23" creationId="{80980E7C-8021-5742-97EF-3DAB1FFBC628}"/>
          </ac:spMkLst>
        </pc:spChg>
        <pc:spChg chg="mod">
          <ac:chgData name="Vladislav Yotkov" userId="8cbd7549-966c-4431-b561-10f64b96acac" providerId="ADAL" clId="{D8AD91D6-52BA-D64A-9CDF-1CF51B0FB314}" dt="2022-01-23T12:59:39.230" v="6035" actId="2711"/>
          <ac:spMkLst>
            <pc:docMk/>
            <pc:sldMk cId="742898214" sldId="362"/>
            <ac:spMk id="24" creationId="{0A06B6DE-A24F-D948-9773-34A48DF596EE}"/>
          </ac:spMkLst>
        </pc:spChg>
        <pc:spChg chg="mod">
          <ac:chgData name="Vladislav Yotkov" userId="8cbd7549-966c-4431-b561-10f64b96acac" providerId="ADAL" clId="{D8AD91D6-52BA-D64A-9CDF-1CF51B0FB314}" dt="2022-01-23T12:59:39.230" v="6035" actId="2711"/>
          <ac:spMkLst>
            <pc:docMk/>
            <pc:sldMk cId="742898214" sldId="362"/>
            <ac:spMk id="27" creationId="{69B6CCA3-6500-E64E-B193-5E45E9594953}"/>
          </ac:spMkLst>
        </pc:spChg>
        <pc:spChg chg="add mod">
          <ac:chgData name="Vladislav Yotkov" userId="8cbd7549-966c-4431-b561-10f64b96acac" providerId="ADAL" clId="{D8AD91D6-52BA-D64A-9CDF-1CF51B0FB314}" dt="2022-01-23T12:59:39.230" v="6035" actId="2711"/>
          <ac:spMkLst>
            <pc:docMk/>
            <pc:sldMk cId="742898214" sldId="362"/>
            <ac:spMk id="28" creationId="{3AF046A9-3C2A-A34B-8DC3-6105CA95ABA4}"/>
          </ac:spMkLst>
        </pc:spChg>
        <pc:spChg chg="add mod">
          <ac:chgData name="Vladislav Yotkov" userId="8cbd7549-966c-4431-b561-10f64b96acac" providerId="ADAL" clId="{D8AD91D6-52BA-D64A-9CDF-1CF51B0FB314}" dt="2022-01-23T12:59:39.230" v="6035" actId="2711"/>
          <ac:spMkLst>
            <pc:docMk/>
            <pc:sldMk cId="742898214" sldId="362"/>
            <ac:spMk id="30" creationId="{1283FDA9-32C9-FC40-B006-FFCE1B152357}"/>
          </ac:spMkLst>
        </pc:spChg>
        <pc:spChg chg="add mod">
          <ac:chgData name="Vladislav Yotkov" userId="8cbd7549-966c-4431-b561-10f64b96acac" providerId="ADAL" clId="{D8AD91D6-52BA-D64A-9CDF-1CF51B0FB314}" dt="2022-01-23T12:59:39.230" v="6035" actId="2711"/>
          <ac:spMkLst>
            <pc:docMk/>
            <pc:sldMk cId="742898214" sldId="362"/>
            <ac:spMk id="31" creationId="{EAEC39BE-87C9-864B-8509-3C5EF1E7E6CC}"/>
          </ac:spMkLst>
        </pc:spChg>
        <pc:graphicFrameChg chg="add del">
          <ac:chgData name="Vladislav Yotkov" userId="8cbd7549-966c-4431-b561-10f64b96acac" providerId="ADAL" clId="{D8AD91D6-52BA-D64A-9CDF-1CF51B0FB314}" dt="2022-01-23T12:41:55.256" v="5838" actId="478"/>
          <ac:graphicFrameMkLst>
            <pc:docMk/>
            <pc:sldMk cId="742898214" sldId="362"/>
            <ac:graphicFrameMk id="4" creationId="{67874125-B804-594A-878B-C3CB6FBCF35A}"/>
          </ac:graphicFrameMkLst>
        </pc:graphicFrameChg>
        <pc:graphicFrameChg chg="del">
          <ac:chgData name="Vladislav Yotkov" userId="8cbd7549-966c-4431-b561-10f64b96acac" providerId="ADAL" clId="{D8AD91D6-52BA-D64A-9CDF-1CF51B0FB314}" dt="2022-01-23T12:41:55.256" v="5838" actId="478"/>
          <ac:graphicFrameMkLst>
            <pc:docMk/>
            <pc:sldMk cId="742898214" sldId="362"/>
            <ac:graphicFrameMk id="18" creationId="{D6D8245C-23F8-FB4C-AFBA-1F07D454AFA3}"/>
          </ac:graphicFrameMkLst>
        </pc:graphicFrameChg>
        <pc:graphicFrameChg chg="add mod">
          <ac:chgData name="Vladislav Yotkov" userId="8cbd7549-966c-4431-b561-10f64b96acac" providerId="ADAL" clId="{D8AD91D6-52BA-D64A-9CDF-1CF51B0FB314}" dt="2022-01-23T12:41:55.583" v="5839"/>
          <ac:graphicFrameMkLst>
            <pc:docMk/>
            <pc:sldMk cId="742898214" sldId="362"/>
            <ac:graphicFrameMk id="25" creationId="{9499BDE7-6703-AE47-92CD-9BF60EB2F9AD}"/>
          </ac:graphicFrameMkLst>
        </pc:graphicFrameChg>
        <pc:graphicFrameChg chg="del mod modGraphic">
          <ac:chgData name="Vladislav Yotkov" userId="8cbd7549-966c-4431-b561-10f64b96acac" providerId="ADAL" clId="{D8AD91D6-52BA-D64A-9CDF-1CF51B0FB314}" dt="2022-01-23T12:46:16.947" v="5936" actId="478"/>
          <ac:graphicFrameMkLst>
            <pc:docMk/>
            <pc:sldMk cId="742898214" sldId="362"/>
            <ac:graphicFrameMk id="26" creationId="{DC8CA3DE-01EC-1A49-A376-69135EDAC4CC}"/>
          </ac:graphicFrameMkLst>
        </pc:graphicFrameChg>
        <pc:graphicFrameChg chg="add mod">
          <ac:chgData name="Vladislav Yotkov" userId="8cbd7549-966c-4431-b561-10f64b96acac" providerId="ADAL" clId="{D8AD91D6-52BA-D64A-9CDF-1CF51B0FB314}" dt="2022-01-23T12:41:55.583" v="5839"/>
          <ac:graphicFrameMkLst>
            <pc:docMk/>
            <pc:sldMk cId="742898214" sldId="362"/>
            <ac:graphicFrameMk id="29" creationId="{8328F8B9-F8A3-2045-8115-B6D038015B36}"/>
          </ac:graphicFrameMkLst>
        </pc:graphicFrameChg>
        <pc:graphicFrameChg chg="add mod">
          <ac:chgData name="Vladislav Yotkov" userId="8cbd7549-966c-4431-b561-10f64b96acac" providerId="ADAL" clId="{D8AD91D6-52BA-D64A-9CDF-1CF51B0FB314}" dt="2022-01-23T12:46:17.246" v="5937"/>
          <ac:graphicFrameMkLst>
            <pc:docMk/>
            <pc:sldMk cId="742898214" sldId="362"/>
            <ac:graphicFrameMk id="32" creationId="{C8B09281-4ADC-3341-B08C-B6CA671BA40D}"/>
          </ac:graphicFrameMkLst>
        </pc:graphicFrameChg>
        <pc:cxnChg chg="del">
          <ac:chgData name="Vladislav Yotkov" userId="8cbd7549-966c-4431-b561-10f64b96acac" providerId="ADAL" clId="{D8AD91D6-52BA-D64A-9CDF-1CF51B0FB314}" dt="2022-01-23T12:41:55.256" v="5838" actId="478"/>
          <ac:cxnSpMkLst>
            <pc:docMk/>
            <pc:sldMk cId="742898214" sldId="362"/>
            <ac:cxnSpMk id="12" creationId="{6D4E5A49-CD4B-944D-8025-22D828849A4D}"/>
          </ac:cxnSpMkLst>
        </pc:cxnChg>
        <pc:cxnChg chg="del">
          <ac:chgData name="Vladislav Yotkov" userId="8cbd7549-966c-4431-b561-10f64b96acac" providerId="ADAL" clId="{D8AD91D6-52BA-D64A-9CDF-1CF51B0FB314}" dt="2022-01-23T12:41:55.256" v="5838" actId="478"/>
          <ac:cxnSpMkLst>
            <pc:docMk/>
            <pc:sldMk cId="742898214" sldId="362"/>
            <ac:cxnSpMk id="16" creationId="{C82BD9A8-46DF-0846-A756-6A06225DD8F7}"/>
          </ac:cxnSpMkLst>
        </pc:cxnChg>
        <pc:cxnChg chg="del">
          <ac:chgData name="Vladislav Yotkov" userId="8cbd7549-966c-4431-b561-10f64b96acac" providerId="ADAL" clId="{D8AD91D6-52BA-D64A-9CDF-1CF51B0FB314}" dt="2022-01-23T12:41:55.256" v="5838" actId="478"/>
          <ac:cxnSpMkLst>
            <pc:docMk/>
            <pc:sldMk cId="742898214" sldId="362"/>
            <ac:cxnSpMk id="20" creationId="{D4A5F81B-09CD-0646-B54D-90723A7E9ECB}"/>
          </ac:cxnSpMkLst>
        </pc:cxnChg>
        <pc:cxnChg chg="del">
          <ac:chgData name="Vladislav Yotkov" userId="8cbd7549-966c-4431-b561-10f64b96acac" providerId="ADAL" clId="{D8AD91D6-52BA-D64A-9CDF-1CF51B0FB314}" dt="2022-01-23T12:41:55.256" v="5838" actId="478"/>
          <ac:cxnSpMkLst>
            <pc:docMk/>
            <pc:sldMk cId="742898214" sldId="362"/>
            <ac:cxnSpMk id="21" creationId="{A51A5410-80E6-3A4B-BBA7-98C2BAB774A1}"/>
          </ac:cxnSpMkLst>
        </pc:cxnChg>
      </pc:sldChg>
      <pc:sldChg chg="addSp delSp modSp new mod">
        <pc:chgData name="Vladislav Yotkov" userId="8cbd7549-966c-4431-b561-10f64b96acac" providerId="ADAL" clId="{D8AD91D6-52BA-D64A-9CDF-1CF51B0FB314}" dt="2022-01-23T12:59:44.329" v="6037" actId="27636"/>
        <pc:sldMkLst>
          <pc:docMk/>
          <pc:sldMk cId="2503739088" sldId="363"/>
        </pc:sldMkLst>
        <pc:spChg chg="mod">
          <ac:chgData name="Vladislav Yotkov" userId="8cbd7549-966c-4431-b561-10f64b96acac" providerId="ADAL" clId="{D8AD91D6-52BA-D64A-9CDF-1CF51B0FB314}" dt="2022-01-23T12:59:44.329" v="6037" actId="27636"/>
          <ac:spMkLst>
            <pc:docMk/>
            <pc:sldMk cId="2503739088" sldId="363"/>
            <ac:spMk id="2" creationId="{66D1D84C-375D-044B-8E2D-C9FED93CD5B9}"/>
          </ac:spMkLst>
        </pc:spChg>
        <pc:spChg chg="add del">
          <ac:chgData name="Vladislav Yotkov" userId="8cbd7549-966c-4431-b561-10f64b96acac" providerId="ADAL" clId="{D8AD91D6-52BA-D64A-9CDF-1CF51B0FB314}" dt="2022-01-23T12:42:44.755" v="5890" actId="478"/>
          <ac:spMkLst>
            <pc:docMk/>
            <pc:sldMk cId="2503739088" sldId="363"/>
            <ac:spMk id="3" creationId="{D7F10B66-5198-D341-82B9-52AE7C6E0004}"/>
          </ac:spMkLst>
        </pc:spChg>
        <pc:spChg chg="mod">
          <ac:chgData name="Vladislav Yotkov" userId="8cbd7549-966c-4431-b561-10f64b96acac" providerId="ADAL" clId="{D8AD91D6-52BA-D64A-9CDF-1CF51B0FB314}" dt="2022-01-23T12:59:44.283" v="6036" actId="2711"/>
          <ac:spMkLst>
            <pc:docMk/>
            <pc:sldMk cId="2503739088" sldId="363"/>
            <ac:spMk id="4" creationId="{750DB589-3D74-E14B-BD88-0EE91BBF27DC}"/>
          </ac:spMkLst>
        </pc:spChg>
        <pc:spChg chg="add del mod">
          <ac:chgData name="Vladislav Yotkov" userId="8cbd7549-966c-4431-b561-10f64b96acac" providerId="ADAL" clId="{D8AD91D6-52BA-D64A-9CDF-1CF51B0FB314}" dt="2022-01-23T12:42:43.862" v="5889"/>
          <ac:spMkLst>
            <pc:docMk/>
            <pc:sldMk cId="2503739088" sldId="363"/>
            <ac:spMk id="9" creationId="{BB3D7FC9-EFF8-8C47-822F-71C348BADBAF}"/>
          </ac:spMkLst>
        </pc:spChg>
        <pc:spChg chg="add del mod">
          <ac:chgData name="Vladislav Yotkov" userId="8cbd7549-966c-4431-b561-10f64b96acac" providerId="ADAL" clId="{D8AD91D6-52BA-D64A-9CDF-1CF51B0FB314}" dt="2022-01-23T12:42:43.862" v="5889"/>
          <ac:spMkLst>
            <pc:docMk/>
            <pc:sldMk cId="2503739088" sldId="363"/>
            <ac:spMk id="15" creationId="{F76D1740-2559-EA41-8EE3-075BB3119A42}"/>
          </ac:spMkLst>
        </pc:spChg>
        <pc:spChg chg="add del mod">
          <ac:chgData name="Vladislav Yotkov" userId="8cbd7549-966c-4431-b561-10f64b96acac" providerId="ADAL" clId="{D8AD91D6-52BA-D64A-9CDF-1CF51B0FB314}" dt="2022-01-23T12:42:43.862" v="5889"/>
          <ac:spMkLst>
            <pc:docMk/>
            <pc:sldMk cId="2503739088" sldId="363"/>
            <ac:spMk id="20" creationId="{DCF1EEE9-A680-6E42-8130-6045D7F2A560}"/>
          </ac:spMkLst>
        </pc:spChg>
        <pc:spChg chg="add del mod">
          <ac:chgData name="Vladislav Yotkov" userId="8cbd7549-966c-4431-b561-10f64b96acac" providerId="ADAL" clId="{D8AD91D6-52BA-D64A-9CDF-1CF51B0FB314}" dt="2022-01-23T12:42:43.862" v="5889"/>
          <ac:spMkLst>
            <pc:docMk/>
            <pc:sldMk cId="2503739088" sldId="363"/>
            <ac:spMk id="21" creationId="{180BAA75-023B-0140-B6AF-D7B1A0011EE2}"/>
          </ac:spMkLst>
        </pc:spChg>
        <pc:spChg chg="add del mod">
          <ac:chgData name="Vladislav Yotkov" userId="8cbd7549-966c-4431-b561-10f64b96acac" providerId="ADAL" clId="{D8AD91D6-52BA-D64A-9CDF-1CF51B0FB314}" dt="2022-01-23T12:42:43.862" v="5889"/>
          <ac:spMkLst>
            <pc:docMk/>
            <pc:sldMk cId="2503739088" sldId="363"/>
            <ac:spMk id="22" creationId="{19D19507-68A8-574E-807E-0C652150D2A1}"/>
          </ac:spMkLst>
        </pc:spChg>
        <pc:spChg chg="add del mod">
          <ac:chgData name="Vladislav Yotkov" userId="8cbd7549-966c-4431-b561-10f64b96acac" providerId="ADAL" clId="{D8AD91D6-52BA-D64A-9CDF-1CF51B0FB314}" dt="2022-01-23T12:42:43.862" v="5889"/>
          <ac:spMkLst>
            <pc:docMk/>
            <pc:sldMk cId="2503739088" sldId="363"/>
            <ac:spMk id="23" creationId="{1B036929-FFB6-3944-BC83-882B065A8559}"/>
          </ac:spMkLst>
        </pc:spChg>
        <pc:spChg chg="add mod">
          <ac:chgData name="Vladislav Yotkov" userId="8cbd7549-966c-4431-b561-10f64b96acac" providerId="ADAL" clId="{D8AD91D6-52BA-D64A-9CDF-1CF51B0FB314}" dt="2022-01-23T12:59:44.283" v="6036" actId="2711"/>
          <ac:spMkLst>
            <pc:docMk/>
            <pc:sldMk cId="2503739088" sldId="363"/>
            <ac:spMk id="28" creationId="{C20AC76E-EF5F-224C-B00C-F983182E4608}"/>
          </ac:spMkLst>
        </pc:spChg>
        <pc:spChg chg="add mod">
          <ac:chgData name="Vladislav Yotkov" userId="8cbd7549-966c-4431-b561-10f64b96acac" providerId="ADAL" clId="{D8AD91D6-52BA-D64A-9CDF-1CF51B0FB314}" dt="2022-01-23T12:59:44.283" v="6036" actId="2711"/>
          <ac:spMkLst>
            <pc:docMk/>
            <pc:sldMk cId="2503739088" sldId="363"/>
            <ac:spMk id="34" creationId="{72D4949D-B89E-7D40-886A-4E9CEDE467B0}"/>
          </ac:spMkLst>
        </pc:spChg>
        <pc:spChg chg="add mod">
          <ac:chgData name="Vladislav Yotkov" userId="8cbd7549-966c-4431-b561-10f64b96acac" providerId="ADAL" clId="{D8AD91D6-52BA-D64A-9CDF-1CF51B0FB314}" dt="2022-01-23T12:59:44.283" v="6036" actId="2711"/>
          <ac:spMkLst>
            <pc:docMk/>
            <pc:sldMk cId="2503739088" sldId="363"/>
            <ac:spMk id="39" creationId="{8C52F50B-245F-C641-B825-3456CE10B3FA}"/>
          </ac:spMkLst>
        </pc:spChg>
        <pc:spChg chg="add mod">
          <ac:chgData name="Vladislav Yotkov" userId="8cbd7549-966c-4431-b561-10f64b96acac" providerId="ADAL" clId="{D8AD91D6-52BA-D64A-9CDF-1CF51B0FB314}" dt="2022-01-23T12:59:44.283" v="6036" actId="2711"/>
          <ac:spMkLst>
            <pc:docMk/>
            <pc:sldMk cId="2503739088" sldId="363"/>
            <ac:spMk id="40" creationId="{57272BB6-4521-174D-99C6-83E6FDE812B0}"/>
          </ac:spMkLst>
        </pc:spChg>
        <pc:spChg chg="add mod">
          <ac:chgData name="Vladislav Yotkov" userId="8cbd7549-966c-4431-b561-10f64b96acac" providerId="ADAL" clId="{D8AD91D6-52BA-D64A-9CDF-1CF51B0FB314}" dt="2022-01-23T12:59:44.283" v="6036" actId="2711"/>
          <ac:spMkLst>
            <pc:docMk/>
            <pc:sldMk cId="2503739088" sldId="363"/>
            <ac:spMk id="41" creationId="{5AAF7D75-A999-B74A-987F-FC32756A3039}"/>
          </ac:spMkLst>
        </pc:spChg>
        <pc:spChg chg="add mod">
          <ac:chgData name="Vladislav Yotkov" userId="8cbd7549-966c-4431-b561-10f64b96acac" providerId="ADAL" clId="{D8AD91D6-52BA-D64A-9CDF-1CF51B0FB314}" dt="2022-01-23T12:59:44.283" v="6036" actId="2711"/>
          <ac:spMkLst>
            <pc:docMk/>
            <pc:sldMk cId="2503739088" sldId="363"/>
            <ac:spMk id="42" creationId="{320B5D98-B960-B542-B1FE-D5D3CD2A49B2}"/>
          </ac:spMkLst>
        </pc:spChg>
        <pc:spChg chg="add mod">
          <ac:chgData name="Vladislav Yotkov" userId="8cbd7549-966c-4431-b561-10f64b96acac" providerId="ADAL" clId="{D8AD91D6-52BA-D64A-9CDF-1CF51B0FB314}" dt="2022-01-23T12:59:44.283" v="6036" actId="2711"/>
          <ac:spMkLst>
            <pc:docMk/>
            <pc:sldMk cId="2503739088" sldId="363"/>
            <ac:spMk id="43" creationId="{359892FA-9A5B-6C40-AE1F-E4228CBE6655}"/>
          </ac:spMkLst>
        </pc:spChg>
        <pc:spChg chg="add mod">
          <ac:chgData name="Vladislav Yotkov" userId="8cbd7549-966c-4431-b561-10f64b96acac" providerId="ADAL" clId="{D8AD91D6-52BA-D64A-9CDF-1CF51B0FB314}" dt="2022-01-23T12:59:44.283" v="6036" actId="2711"/>
          <ac:spMkLst>
            <pc:docMk/>
            <pc:sldMk cId="2503739088" sldId="363"/>
            <ac:spMk id="46" creationId="{A78954C0-6AC4-3F4D-AF7E-9404BBD01A42}"/>
          </ac:spMkLst>
        </pc:spChg>
        <pc:spChg chg="add del mod">
          <ac:chgData name="Vladislav Yotkov" userId="8cbd7549-966c-4431-b561-10f64b96acac" providerId="ADAL" clId="{D8AD91D6-52BA-D64A-9CDF-1CF51B0FB314}" dt="2022-01-23T12:49:27.562" v="5992" actId="478"/>
          <ac:spMkLst>
            <pc:docMk/>
            <pc:sldMk cId="2503739088" sldId="363"/>
            <ac:spMk id="47" creationId="{AE1D79EF-4605-334F-A7E0-7740CCF6330A}"/>
          </ac:spMkLst>
        </pc:spChg>
        <pc:spChg chg="add mod">
          <ac:chgData name="Vladislav Yotkov" userId="8cbd7549-966c-4431-b561-10f64b96acac" providerId="ADAL" clId="{D8AD91D6-52BA-D64A-9CDF-1CF51B0FB314}" dt="2022-01-23T12:59:44.283" v="6036" actId="2711"/>
          <ac:spMkLst>
            <pc:docMk/>
            <pc:sldMk cId="2503739088" sldId="363"/>
            <ac:spMk id="48" creationId="{F0AF631C-D7EA-9A48-8310-CD9D544BB03A}"/>
          </ac:spMkLst>
        </pc:spChg>
        <pc:spChg chg="add mod">
          <ac:chgData name="Vladislav Yotkov" userId="8cbd7549-966c-4431-b561-10f64b96acac" providerId="ADAL" clId="{D8AD91D6-52BA-D64A-9CDF-1CF51B0FB314}" dt="2022-01-23T12:59:44.283" v="6036" actId="2711"/>
          <ac:spMkLst>
            <pc:docMk/>
            <pc:sldMk cId="2503739088" sldId="363"/>
            <ac:spMk id="49" creationId="{0B02D849-C977-FC40-93DF-7D0C771E561C}"/>
          </ac:spMkLst>
        </pc:spChg>
        <pc:spChg chg="add mod">
          <ac:chgData name="Vladislav Yotkov" userId="8cbd7549-966c-4431-b561-10f64b96acac" providerId="ADAL" clId="{D8AD91D6-52BA-D64A-9CDF-1CF51B0FB314}" dt="2022-01-23T12:59:44.283" v="6036" actId="2711"/>
          <ac:spMkLst>
            <pc:docMk/>
            <pc:sldMk cId="2503739088" sldId="363"/>
            <ac:spMk id="55" creationId="{382CB257-5B7E-5843-B8BE-1BD597E47DF8}"/>
          </ac:spMkLst>
        </pc:spChg>
        <pc:graphicFrameChg chg="add del mod">
          <ac:chgData name="Vladislav Yotkov" userId="8cbd7549-966c-4431-b561-10f64b96acac" providerId="ADAL" clId="{D8AD91D6-52BA-D64A-9CDF-1CF51B0FB314}" dt="2022-01-23T12:42:43.862" v="5889"/>
          <ac:graphicFrameMkLst>
            <pc:docMk/>
            <pc:sldMk cId="2503739088" sldId="363"/>
            <ac:graphicFrameMk id="5" creationId="{6DC5B49A-99DB-D944-8178-A287019BCB5C}"/>
          </ac:graphicFrameMkLst>
        </pc:graphicFrameChg>
        <pc:graphicFrameChg chg="add del mod">
          <ac:chgData name="Vladislav Yotkov" userId="8cbd7549-966c-4431-b561-10f64b96acac" providerId="ADAL" clId="{D8AD91D6-52BA-D64A-9CDF-1CF51B0FB314}" dt="2022-01-23T12:42:43.862" v="5889"/>
          <ac:graphicFrameMkLst>
            <pc:docMk/>
            <pc:sldMk cId="2503739088" sldId="363"/>
            <ac:graphicFrameMk id="6" creationId="{B3FD2442-BA42-4F43-9612-EC636620BB45}"/>
          </ac:graphicFrameMkLst>
        </pc:graphicFrameChg>
        <pc:graphicFrameChg chg="add del mod">
          <ac:chgData name="Vladislav Yotkov" userId="8cbd7549-966c-4431-b561-10f64b96acac" providerId="ADAL" clId="{D8AD91D6-52BA-D64A-9CDF-1CF51B0FB314}" dt="2022-01-23T12:42:43.862" v="5889"/>
          <ac:graphicFrameMkLst>
            <pc:docMk/>
            <pc:sldMk cId="2503739088" sldId="363"/>
            <ac:graphicFrameMk id="7" creationId="{4D13E43C-B1B7-934C-8EA2-936E6C568A3B}"/>
          </ac:graphicFrameMkLst>
        </pc:graphicFrameChg>
        <pc:graphicFrameChg chg="add del mod">
          <ac:chgData name="Vladislav Yotkov" userId="8cbd7549-966c-4431-b561-10f64b96acac" providerId="ADAL" clId="{D8AD91D6-52BA-D64A-9CDF-1CF51B0FB314}" dt="2022-01-23T12:42:43.862" v="5889"/>
          <ac:graphicFrameMkLst>
            <pc:docMk/>
            <pc:sldMk cId="2503739088" sldId="363"/>
            <ac:graphicFrameMk id="8" creationId="{DDC79DF9-ADB2-5043-BBE9-10B7E77CEAFC}"/>
          </ac:graphicFrameMkLst>
        </pc:graphicFrameChg>
        <pc:graphicFrameChg chg="add del mod">
          <ac:chgData name="Vladislav Yotkov" userId="8cbd7549-966c-4431-b561-10f64b96acac" providerId="ADAL" clId="{D8AD91D6-52BA-D64A-9CDF-1CF51B0FB314}" dt="2022-01-23T12:42:43.862" v="5889"/>
          <ac:graphicFrameMkLst>
            <pc:docMk/>
            <pc:sldMk cId="2503739088" sldId="363"/>
            <ac:graphicFrameMk id="10" creationId="{F7FEB61E-3817-C946-A422-42BE49886CDA}"/>
          </ac:graphicFrameMkLst>
        </pc:graphicFrameChg>
        <pc:graphicFrameChg chg="add del mod">
          <ac:chgData name="Vladislav Yotkov" userId="8cbd7549-966c-4431-b561-10f64b96acac" providerId="ADAL" clId="{D8AD91D6-52BA-D64A-9CDF-1CF51B0FB314}" dt="2022-01-23T12:42:43.862" v="5889"/>
          <ac:graphicFrameMkLst>
            <pc:docMk/>
            <pc:sldMk cId="2503739088" sldId="363"/>
            <ac:graphicFrameMk id="11" creationId="{AB73BFE4-34AB-9343-986D-1B9E53A1AF08}"/>
          </ac:graphicFrameMkLst>
        </pc:graphicFrameChg>
        <pc:graphicFrameChg chg="add del mod">
          <ac:chgData name="Vladislav Yotkov" userId="8cbd7549-966c-4431-b561-10f64b96acac" providerId="ADAL" clId="{D8AD91D6-52BA-D64A-9CDF-1CF51B0FB314}" dt="2022-01-23T12:42:43.862" v="5889"/>
          <ac:graphicFrameMkLst>
            <pc:docMk/>
            <pc:sldMk cId="2503739088" sldId="363"/>
            <ac:graphicFrameMk id="12" creationId="{07949566-6A52-A94C-AD36-A3A038A0CF8B}"/>
          </ac:graphicFrameMkLst>
        </pc:graphicFrameChg>
        <pc:graphicFrameChg chg="add del mod">
          <ac:chgData name="Vladislav Yotkov" userId="8cbd7549-966c-4431-b561-10f64b96acac" providerId="ADAL" clId="{D8AD91D6-52BA-D64A-9CDF-1CF51B0FB314}" dt="2022-01-23T12:42:43.862" v="5889"/>
          <ac:graphicFrameMkLst>
            <pc:docMk/>
            <pc:sldMk cId="2503739088" sldId="363"/>
            <ac:graphicFrameMk id="13" creationId="{072D5855-B517-AA48-A7B0-5BC6E2DF5436}"/>
          </ac:graphicFrameMkLst>
        </pc:graphicFrameChg>
        <pc:graphicFrameChg chg="add del mod">
          <ac:chgData name="Vladislav Yotkov" userId="8cbd7549-966c-4431-b561-10f64b96acac" providerId="ADAL" clId="{D8AD91D6-52BA-D64A-9CDF-1CF51B0FB314}" dt="2022-01-23T12:42:43.862" v="5889"/>
          <ac:graphicFrameMkLst>
            <pc:docMk/>
            <pc:sldMk cId="2503739088" sldId="363"/>
            <ac:graphicFrameMk id="14" creationId="{89F79BB8-5E2D-4441-A4F7-0D9E148944C8}"/>
          </ac:graphicFrameMkLst>
        </pc:graphicFrameChg>
        <pc:graphicFrameChg chg="add del mod">
          <ac:chgData name="Vladislav Yotkov" userId="8cbd7549-966c-4431-b561-10f64b96acac" providerId="ADAL" clId="{D8AD91D6-52BA-D64A-9CDF-1CF51B0FB314}" dt="2022-01-23T12:42:43.862" v="5889"/>
          <ac:graphicFrameMkLst>
            <pc:docMk/>
            <pc:sldMk cId="2503739088" sldId="363"/>
            <ac:graphicFrameMk id="16" creationId="{ACC823A8-0067-EA47-A207-49C0E93AD2F7}"/>
          </ac:graphicFrameMkLst>
        </pc:graphicFrameChg>
        <pc:graphicFrameChg chg="add del mod">
          <ac:chgData name="Vladislav Yotkov" userId="8cbd7549-966c-4431-b561-10f64b96acac" providerId="ADAL" clId="{D8AD91D6-52BA-D64A-9CDF-1CF51B0FB314}" dt="2022-01-23T12:42:43.862" v="5889"/>
          <ac:graphicFrameMkLst>
            <pc:docMk/>
            <pc:sldMk cId="2503739088" sldId="363"/>
            <ac:graphicFrameMk id="17" creationId="{C87F00C1-0A6F-6149-9EC5-B7C43C2DAF80}"/>
          </ac:graphicFrameMkLst>
        </pc:graphicFrameChg>
        <pc:graphicFrameChg chg="add del mod">
          <ac:chgData name="Vladislav Yotkov" userId="8cbd7549-966c-4431-b561-10f64b96acac" providerId="ADAL" clId="{D8AD91D6-52BA-D64A-9CDF-1CF51B0FB314}" dt="2022-01-23T12:42:43.862" v="5889"/>
          <ac:graphicFrameMkLst>
            <pc:docMk/>
            <pc:sldMk cId="2503739088" sldId="363"/>
            <ac:graphicFrameMk id="18" creationId="{FBF1D846-CD2D-894B-9A2A-904FBFC3BBE9}"/>
          </ac:graphicFrameMkLst>
        </pc:graphicFrameChg>
        <pc:graphicFrameChg chg="add del mod">
          <ac:chgData name="Vladislav Yotkov" userId="8cbd7549-966c-4431-b561-10f64b96acac" providerId="ADAL" clId="{D8AD91D6-52BA-D64A-9CDF-1CF51B0FB314}" dt="2022-01-23T12:42:43.862" v="5889"/>
          <ac:graphicFrameMkLst>
            <pc:docMk/>
            <pc:sldMk cId="2503739088" sldId="363"/>
            <ac:graphicFrameMk id="19" creationId="{B992C474-8D5E-CD44-8FDD-EE8F3133F909}"/>
          </ac:graphicFrameMkLst>
        </pc:graphicFrameChg>
        <pc:graphicFrameChg chg="add mod">
          <ac:chgData name="Vladislav Yotkov" userId="8cbd7549-966c-4431-b561-10f64b96acac" providerId="ADAL" clId="{D8AD91D6-52BA-D64A-9CDF-1CF51B0FB314}" dt="2022-01-23T12:43:00.834" v="5911" actId="1076"/>
          <ac:graphicFrameMkLst>
            <pc:docMk/>
            <pc:sldMk cId="2503739088" sldId="363"/>
            <ac:graphicFrameMk id="24" creationId="{5B1C1C65-FACB-234D-9B9D-63627FB75372}"/>
          </ac:graphicFrameMkLst>
        </pc:graphicFrameChg>
        <pc:graphicFrameChg chg="add mod">
          <ac:chgData name="Vladislav Yotkov" userId="8cbd7549-966c-4431-b561-10f64b96acac" providerId="ADAL" clId="{D8AD91D6-52BA-D64A-9CDF-1CF51B0FB314}" dt="2022-01-23T12:43:00.834" v="5911" actId="1076"/>
          <ac:graphicFrameMkLst>
            <pc:docMk/>
            <pc:sldMk cId="2503739088" sldId="363"/>
            <ac:graphicFrameMk id="25" creationId="{DA0B6DDD-B171-5B40-85D3-FE80A7AA68E1}"/>
          </ac:graphicFrameMkLst>
        </pc:graphicFrameChg>
        <pc:graphicFrameChg chg="add mod">
          <ac:chgData name="Vladislav Yotkov" userId="8cbd7549-966c-4431-b561-10f64b96acac" providerId="ADAL" clId="{D8AD91D6-52BA-D64A-9CDF-1CF51B0FB314}" dt="2022-01-23T12:43:00.834" v="5911" actId="1076"/>
          <ac:graphicFrameMkLst>
            <pc:docMk/>
            <pc:sldMk cId="2503739088" sldId="363"/>
            <ac:graphicFrameMk id="26" creationId="{49994309-498B-9340-8E01-3289E18BC72E}"/>
          </ac:graphicFrameMkLst>
        </pc:graphicFrameChg>
        <pc:graphicFrameChg chg="add mod">
          <ac:chgData name="Vladislav Yotkov" userId="8cbd7549-966c-4431-b561-10f64b96acac" providerId="ADAL" clId="{D8AD91D6-52BA-D64A-9CDF-1CF51B0FB314}" dt="2022-01-23T12:43:00.834" v="5911" actId="1076"/>
          <ac:graphicFrameMkLst>
            <pc:docMk/>
            <pc:sldMk cId="2503739088" sldId="363"/>
            <ac:graphicFrameMk id="27" creationId="{C84BFAB3-9002-3747-A8D8-2357A954CA73}"/>
          </ac:graphicFrameMkLst>
        </pc:graphicFrameChg>
        <pc:graphicFrameChg chg="add mod">
          <ac:chgData name="Vladislav Yotkov" userId="8cbd7549-966c-4431-b561-10f64b96acac" providerId="ADAL" clId="{D8AD91D6-52BA-D64A-9CDF-1CF51B0FB314}" dt="2022-01-23T12:43:00.834" v="5911" actId="1076"/>
          <ac:graphicFrameMkLst>
            <pc:docMk/>
            <pc:sldMk cId="2503739088" sldId="363"/>
            <ac:graphicFrameMk id="29" creationId="{2F017223-A793-3140-950D-F4B00AEC508A}"/>
          </ac:graphicFrameMkLst>
        </pc:graphicFrameChg>
        <pc:graphicFrameChg chg="add mod">
          <ac:chgData name="Vladislav Yotkov" userId="8cbd7549-966c-4431-b561-10f64b96acac" providerId="ADAL" clId="{D8AD91D6-52BA-D64A-9CDF-1CF51B0FB314}" dt="2022-01-23T12:43:00.834" v="5911" actId="1076"/>
          <ac:graphicFrameMkLst>
            <pc:docMk/>
            <pc:sldMk cId="2503739088" sldId="363"/>
            <ac:graphicFrameMk id="30" creationId="{7095B83E-AB1C-C24F-B9E9-887F7C77A624}"/>
          </ac:graphicFrameMkLst>
        </pc:graphicFrameChg>
        <pc:graphicFrameChg chg="add mod">
          <ac:chgData name="Vladislav Yotkov" userId="8cbd7549-966c-4431-b561-10f64b96acac" providerId="ADAL" clId="{D8AD91D6-52BA-D64A-9CDF-1CF51B0FB314}" dt="2022-01-23T12:43:00.834" v="5911" actId="1076"/>
          <ac:graphicFrameMkLst>
            <pc:docMk/>
            <pc:sldMk cId="2503739088" sldId="363"/>
            <ac:graphicFrameMk id="31" creationId="{AA8C4FFE-7987-8C45-9C33-32F965CF313E}"/>
          </ac:graphicFrameMkLst>
        </pc:graphicFrameChg>
        <pc:graphicFrameChg chg="add mod">
          <ac:chgData name="Vladislav Yotkov" userId="8cbd7549-966c-4431-b561-10f64b96acac" providerId="ADAL" clId="{D8AD91D6-52BA-D64A-9CDF-1CF51B0FB314}" dt="2022-01-23T12:43:00.834" v="5911" actId="1076"/>
          <ac:graphicFrameMkLst>
            <pc:docMk/>
            <pc:sldMk cId="2503739088" sldId="363"/>
            <ac:graphicFrameMk id="32" creationId="{E0EA2957-F61F-684F-8491-DFE83B331EA6}"/>
          </ac:graphicFrameMkLst>
        </pc:graphicFrameChg>
        <pc:graphicFrameChg chg="add mod">
          <ac:chgData name="Vladislav Yotkov" userId="8cbd7549-966c-4431-b561-10f64b96acac" providerId="ADAL" clId="{D8AD91D6-52BA-D64A-9CDF-1CF51B0FB314}" dt="2022-01-23T12:43:00.834" v="5911" actId="1076"/>
          <ac:graphicFrameMkLst>
            <pc:docMk/>
            <pc:sldMk cId="2503739088" sldId="363"/>
            <ac:graphicFrameMk id="33" creationId="{C041C8E4-DB2B-BB44-9582-85AC6CC69EF6}"/>
          </ac:graphicFrameMkLst>
        </pc:graphicFrameChg>
        <pc:graphicFrameChg chg="add mod">
          <ac:chgData name="Vladislav Yotkov" userId="8cbd7549-966c-4431-b561-10f64b96acac" providerId="ADAL" clId="{D8AD91D6-52BA-D64A-9CDF-1CF51B0FB314}" dt="2022-01-23T12:43:00.834" v="5911" actId="1076"/>
          <ac:graphicFrameMkLst>
            <pc:docMk/>
            <pc:sldMk cId="2503739088" sldId="363"/>
            <ac:graphicFrameMk id="35" creationId="{CCE39F19-ADC9-DF42-AE70-F4C0B41EDD2A}"/>
          </ac:graphicFrameMkLst>
        </pc:graphicFrameChg>
        <pc:graphicFrameChg chg="add mod">
          <ac:chgData name="Vladislav Yotkov" userId="8cbd7549-966c-4431-b561-10f64b96acac" providerId="ADAL" clId="{D8AD91D6-52BA-D64A-9CDF-1CF51B0FB314}" dt="2022-01-23T12:43:00.834" v="5911" actId="1076"/>
          <ac:graphicFrameMkLst>
            <pc:docMk/>
            <pc:sldMk cId="2503739088" sldId="363"/>
            <ac:graphicFrameMk id="36" creationId="{3F25A270-5E0B-AC49-B6E3-3D212500FADB}"/>
          </ac:graphicFrameMkLst>
        </pc:graphicFrameChg>
        <pc:graphicFrameChg chg="add mod">
          <ac:chgData name="Vladislav Yotkov" userId="8cbd7549-966c-4431-b561-10f64b96acac" providerId="ADAL" clId="{D8AD91D6-52BA-D64A-9CDF-1CF51B0FB314}" dt="2022-01-23T12:43:00.834" v="5911" actId="1076"/>
          <ac:graphicFrameMkLst>
            <pc:docMk/>
            <pc:sldMk cId="2503739088" sldId="363"/>
            <ac:graphicFrameMk id="37" creationId="{236B6F79-ECFB-7F4C-9415-CDAE1BC802D4}"/>
          </ac:graphicFrameMkLst>
        </pc:graphicFrameChg>
        <pc:graphicFrameChg chg="add mod">
          <ac:chgData name="Vladislav Yotkov" userId="8cbd7549-966c-4431-b561-10f64b96acac" providerId="ADAL" clId="{D8AD91D6-52BA-D64A-9CDF-1CF51B0FB314}" dt="2022-01-23T12:43:00.834" v="5911" actId="1076"/>
          <ac:graphicFrameMkLst>
            <pc:docMk/>
            <pc:sldMk cId="2503739088" sldId="363"/>
            <ac:graphicFrameMk id="38" creationId="{4EB90F0D-0C9C-174C-A058-A91CB143622F}"/>
          </ac:graphicFrameMkLst>
        </pc:graphicFrameChg>
        <pc:graphicFrameChg chg="add mod">
          <ac:chgData name="Vladislav Yotkov" userId="8cbd7549-966c-4431-b561-10f64b96acac" providerId="ADAL" clId="{D8AD91D6-52BA-D64A-9CDF-1CF51B0FB314}" dt="2022-01-23T12:43:23.164" v="5914"/>
          <ac:graphicFrameMkLst>
            <pc:docMk/>
            <pc:sldMk cId="2503739088" sldId="363"/>
            <ac:graphicFrameMk id="44" creationId="{067E5843-3710-FC40-9ECF-9D46ADA880D7}"/>
          </ac:graphicFrameMkLst>
        </pc:graphicFrameChg>
        <pc:graphicFrameChg chg="add mod">
          <ac:chgData name="Vladislav Yotkov" userId="8cbd7549-966c-4431-b561-10f64b96acac" providerId="ADAL" clId="{D8AD91D6-52BA-D64A-9CDF-1CF51B0FB314}" dt="2022-01-23T12:43:23.164" v="5914"/>
          <ac:graphicFrameMkLst>
            <pc:docMk/>
            <pc:sldMk cId="2503739088" sldId="363"/>
            <ac:graphicFrameMk id="45" creationId="{91398D04-235D-854B-B05B-D1B2766744D9}"/>
          </ac:graphicFrameMkLst>
        </pc:graphicFrameChg>
        <pc:graphicFrameChg chg="add del">
          <ac:chgData name="Vladislav Yotkov" userId="8cbd7549-966c-4431-b561-10f64b96acac" providerId="ADAL" clId="{D8AD91D6-52BA-D64A-9CDF-1CF51B0FB314}" dt="2022-01-23T12:45:05.977" v="5925"/>
          <ac:graphicFrameMkLst>
            <pc:docMk/>
            <pc:sldMk cId="2503739088" sldId="363"/>
            <ac:graphicFrameMk id="50" creationId="{3662216C-7C9D-114F-AA13-49EA615C2ADE}"/>
          </ac:graphicFrameMkLst>
        </pc:graphicFrameChg>
        <pc:graphicFrameChg chg="add del mod">
          <ac:chgData name="Vladislav Yotkov" userId="8cbd7549-966c-4431-b561-10f64b96acac" providerId="ADAL" clId="{D8AD91D6-52BA-D64A-9CDF-1CF51B0FB314}" dt="2022-01-23T12:49:33.696" v="5993" actId="478"/>
          <ac:graphicFrameMkLst>
            <pc:docMk/>
            <pc:sldMk cId="2503739088" sldId="363"/>
            <ac:graphicFrameMk id="51" creationId="{6E58B2E4-5396-C343-A231-433E42E4218B}"/>
          </ac:graphicFrameMkLst>
        </pc:graphicFrameChg>
        <pc:graphicFrameChg chg="add mod modGraphic">
          <ac:chgData name="Vladislav Yotkov" userId="8cbd7549-966c-4431-b561-10f64b96acac" providerId="ADAL" clId="{D8AD91D6-52BA-D64A-9CDF-1CF51B0FB314}" dt="2022-01-23T12:48:45.569" v="5991" actId="207"/>
          <ac:graphicFrameMkLst>
            <pc:docMk/>
            <pc:sldMk cId="2503739088" sldId="363"/>
            <ac:graphicFrameMk id="52" creationId="{89DBB777-CD5F-D543-9D0E-5377F6D95530}"/>
          </ac:graphicFrameMkLst>
        </pc:graphicFrameChg>
        <pc:graphicFrameChg chg="add mod modGraphic">
          <ac:chgData name="Vladislav Yotkov" userId="8cbd7549-966c-4431-b561-10f64b96acac" providerId="ADAL" clId="{D8AD91D6-52BA-D64A-9CDF-1CF51B0FB314}" dt="2022-01-23T12:48:37.674" v="5989" actId="207"/>
          <ac:graphicFrameMkLst>
            <pc:docMk/>
            <pc:sldMk cId="2503739088" sldId="363"/>
            <ac:graphicFrameMk id="53" creationId="{E7DBC360-1BD3-E84C-9D31-10D43323B986}"/>
          </ac:graphicFrameMkLst>
        </pc:graphicFrameChg>
        <pc:graphicFrameChg chg="add mod modGraphic">
          <ac:chgData name="Vladislav Yotkov" userId="8cbd7549-966c-4431-b561-10f64b96acac" providerId="ADAL" clId="{D8AD91D6-52BA-D64A-9CDF-1CF51B0FB314}" dt="2022-01-23T12:48:42.426" v="5990" actId="207"/>
          <ac:graphicFrameMkLst>
            <pc:docMk/>
            <pc:sldMk cId="2503739088" sldId="363"/>
            <ac:graphicFrameMk id="54" creationId="{7D5E9CF2-D9DE-D84A-A091-C74C476035C3}"/>
          </ac:graphicFrameMkLst>
        </pc:graphicFrameChg>
      </pc:sldChg>
      <pc:sldChg chg="new del">
        <pc:chgData name="Vladislav Yotkov" userId="8cbd7549-966c-4431-b561-10f64b96acac" providerId="ADAL" clId="{D8AD91D6-52BA-D64A-9CDF-1CF51B0FB314}" dt="2022-01-23T12:53:47.250" v="6006" actId="2696"/>
        <pc:sldMkLst>
          <pc:docMk/>
          <pc:sldMk cId="783810346" sldId="364"/>
        </pc:sldMkLst>
      </pc:sldChg>
      <pc:sldChg chg="addSp delSp modSp new mod modNotesTx">
        <pc:chgData name="Vladislav Yotkov" userId="8cbd7549-966c-4431-b561-10f64b96acac" providerId="ADAL" clId="{D8AD91D6-52BA-D64A-9CDF-1CF51B0FB314}" dt="2022-01-23T13:14:47.278" v="6111" actId="20577"/>
        <pc:sldMkLst>
          <pc:docMk/>
          <pc:sldMk cId="2655067642" sldId="364"/>
        </pc:sldMkLst>
        <pc:spChg chg="mod">
          <ac:chgData name="Vladislav Yotkov" userId="8cbd7549-966c-4431-b561-10f64b96acac" providerId="ADAL" clId="{D8AD91D6-52BA-D64A-9CDF-1CF51B0FB314}" dt="2022-01-23T13:03:56.931" v="6081" actId="2711"/>
          <ac:spMkLst>
            <pc:docMk/>
            <pc:sldMk cId="2655067642" sldId="364"/>
            <ac:spMk id="2" creationId="{56779EED-1283-024F-B571-DBDACEE1A28D}"/>
          </ac:spMkLst>
        </pc:spChg>
        <pc:spChg chg="del">
          <ac:chgData name="Vladislav Yotkov" userId="8cbd7549-966c-4431-b561-10f64b96acac" providerId="ADAL" clId="{D8AD91D6-52BA-D64A-9CDF-1CF51B0FB314}" dt="2022-01-23T13:04:17.910" v="6082" actId="478"/>
          <ac:spMkLst>
            <pc:docMk/>
            <pc:sldMk cId="2655067642" sldId="364"/>
            <ac:spMk id="3" creationId="{05F33EDB-F332-AF41-B8D7-87B42C1E20C0}"/>
          </ac:spMkLst>
        </pc:spChg>
        <pc:picChg chg="add mod">
          <ac:chgData name="Vladislav Yotkov" userId="8cbd7549-966c-4431-b561-10f64b96acac" providerId="ADAL" clId="{D8AD91D6-52BA-D64A-9CDF-1CF51B0FB314}" dt="2022-01-23T13:04:29.522" v="6086" actId="14100"/>
          <ac:picMkLst>
            <pc:docMk/>
            <pc:sldMk cId="2655067642" sldId="364"/>
            <ac:picMk id="5" creationId="{3253FC5D-605B-814F-97C5-48D968BDA28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AAC6E-14A9-3C4A-B5F4-7B4985169D6F}" type="datetimeFigureOut">
              <a:rPr lang="en-US" smtClean="0"/>
              <a:t>3/21/22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803F7A-0DF1-DD43-B8B1-D7F657162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45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Arthur Clarke: ‘Any sufficiently advanced technology is indistinguishable from magic’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803F7A-0DF1-DD43-B8B1-D7F6571621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113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803F7A-0DF1-DD43-B8B1-D7F65716218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39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803F7A-0DF1-DD43-B8B1-D7F65716218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756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803F7A-0DF1-DD43-B8B1-D7F65716218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94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803F7A-0DF1-DD43-B8B1-D7F65716218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16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Investigator vs Forger Analogy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803F7A-0DF1-DD43-B8B1-D7F65716218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0585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Neural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803F7A-0DF1-DD43-B8B1-D7F65716218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633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labels &amp; predictions are very different, the loss approaches infinity.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803F7A-0DF1-DD43-B8B1-D7F65716218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7186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Discriminator classifies correctly fake samples as fake, then we must punish the Generator to </a:t>
            </a:r>
            <a:r>
              <a:rPr lang="en-US"/>
              <a:t>minimize this.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803F7A-0DF1-DD43-B8B1-D7F65716218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974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803F7A-0DF1-DD43-B8B1-D7F65716218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9603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803F7A-0DF1-DD43-B8B1-D7F65716218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292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803F7A-0DF1-DD43-B8B1-D7F6571621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42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Rightmost column shows the nearest training example of the neighbouring sample, in order to demonstrate that the model has not memorized the training set.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 are “noisy and incomprehensible"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803F7A-0DF1-DD43-B8B1-D7F65716218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8672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 guidelines for stable Deep Convolutional GANs :</a:t>
            </a:r>
            <a:endParaRPr lang="en-GB" dirty="0"/>
          </a:p>
          <a:p>
            <a:pPr marL="228600" indent="-228600">
              <a:buFont typeface="+mj-lt"/>
              <a:buAutoNum type="arabicPeriod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Replace any pooling layers with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strided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convolutions (discriminator) and fractional-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strided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convolutions (generator). 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batchnorm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both the generator and the discriminator. 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 fully connected hidden layers for deeper architectures. 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activation in generator for all layers except for the output, which uses Tanh. 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LeakyReLU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activation in the discriminator for all layers.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803F7A-0DF1-DD43-B8B1-D7F65716218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4164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Linear Interpolation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803F7A-0DF1-DD43-B8B1-D7F65716218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05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803F7A-0DF1-DD43-B8B1-D7F6571621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008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2018, a group of three Parisian artists called Obvious used a generative adversarial network to generate a painting on canvas called Edmond de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Belamy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network implementation was written by AI artist Robbie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Barrat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trained on 15,000 real portrait paintings. Edmond de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Belamy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was sold at the auction house Christie’s for $432,500,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803F7A-0DF1-DD43-B8B1-D7F6571621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2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CNNs are trained on labelled data and so are supervised.</a:t>
            </a:r>
          </a:p>
          <a:p>
            <a:endParaRPr lang="en-US" dirty="0"/>
          </a:p>
          <a:p>
            <a:r>
              <a:rPr lang="en-US" dirty="0"/>
              <a:t>In GAN lecture there will be another notion for the CNNs to be used in an unsupervised learning manner.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656DD-7277-E34D-BF11-D65005CBC3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5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find non-linear patterns in data we should use non-linear activation functions that would allow the network to learn.</a:t>
            </a:r>
          </a:p>
          <a:p>
            <a:endParaRPr lang="en-US" dirty="0"/>
          </a:p>
          <a:p>
            <a:r>
              <a:rPr lang="en-US" dirty="0"/>
              <a:t>Negative weights affect the </a:t>
            </a:r>
            <a:r>
              <a:rPr lang="en-US" dirty="0" err="1"/>
              <a:t>ReLU</a:t>
            </a:r>
            <a:r>
              <a:rPr lang="en-US" dirty="0"/>
              <a:t> training process and effectively cause the Dead </a:t>
            </a:r>
            <a:r>
              <a:rPr lang="en-US" dirty="0" err="1"/>
              <a:t>ReLU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Solutions:</a:t>
            </a:r>
          </a:p>
          <a:p>
            <a:r>
              <a:rPr lang="en-US" dirty="0"/>
              <a:t>    1) Non-saturating </a:t>
            </a:r>
            <a:r>
              <a:rPr lang="en-US" dirty="0" err="1"/>
              <a:t>ReLU</a:t>
            </a:r>
            <a:endParaRPr lang="en-US" dirty="0"/>
          </a:p>
          <a:p>
            <a:pPr lvl="1"/>
            <a:r>
              <a:rPr lang="en-US" dirty="0"/>
              <a:t>(Leaky 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LReLU</a:t>
            </a:r>
            <a:r>
              <a:rPr lang="en-US" dirty="0"/>
              <a:t>(a; alpha) = max(alpha*a, a)</a:t>
            </a:r>
          </a:p>
          <a:p>
            <a:r>
              <a:rPr lang="en-US" dirty="0"/>
              <a:t>    2) Parametric </a:t>
            </a:r>
            <a:r>
              <a:rPr lang="en-US" dirty="0" err="1"/>
              <a:t>ReLU</a:t>
            </a:r>
            <a:r>
              <a:rPr lang="en-US" dirty="0"/>
              <a:t> to allow the parameter alpha to be learned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656DD-7277-E34D-BF11-D65005CBC38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15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  <a:p>
            <a:r>
              <a:rPr lang="en-US" dirty="0"/>
              <a:t>The pooling layer helps make the representation become </a:t>
            </a:r>
            <a:r>
              <a:rPr lang="en-US" b="1" dirty="0"/>
              <a:t>approximately invariant</a:t>
            </a:r>
            <a:r>
              <a:rPr lang="en-US" dirty="0"/>
              <a:t> to small translations of the input image.</a:t>
            </a:r>
          </a:p>
          <a:p>
            <a:endParaRPr lang="en-US" dirty="0"/>
          </a:p>
          <a:p>
            <a:r>
              <a:rPr lang="en-US" dirty="0"/>
              <a:t>Why?</a:t>
            </a:r>
          </a:p>
          <a:p>
            <a:r>
              <a:rPr lang="en-US" dirty="0"/>
              <a:t>A limitation of the feature map output of convolutional layers is that they record the precise position of features in the input. Thus, a small movement like re-cropping, rotation or shifting will lead to a different feature map</a:t>
            </a:r>
          </a:p>
          <a:p>
            <a:endParaRPr lang="en-US" dirty="0"/>
          </a:p>
          <a:p>
            <a:r>
              <a:rPr lang="en-US" dirty="0"/>
              <a:t>Solution?</a:t>
            </a:r>
          </a:p>
          <a:p>
            <a:r>
              <a:rPr lang="en-US" dirty="0"/>
              <a:t>Down-sampling is forming a lower resolution version that still contains the large or important elements, without the fine detail.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656DD-7277-E34D-BF11-D65005CBC38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405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Naming inconsistencies when referred to as ‘Deconvolution’. </a:t>
            </a:r>
          </a:p>
          <a:p>
            <a:endParaRPr lang="en-US" dirty="0"/>
          </a:p>
          <a:p>
            <a:r>
              <a:rPr lang="en-US" dirty="0"/>
              <a:t>The association of the input to output is handled in a backward fashion compared to normal convolution and as such Deconvolution is not a convolution.</a:t>
            </a:r>
          </a:p>
          <a:p>
            <a:endParaRPr lang="en-US" dirty="0"/>
          </a:p>
          <a:p>
            <a:r>
              <a:rPr lang="en-US" dirty="0"/>
              <a:t>The weights are learnable, so we are not required to use a predefined interpolation.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803F7A-0DF1-DD43-B8B1-D7F65716218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507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803F7A-0DF1-DD43-B8B1-D7F65716218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512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06B60FD-7C6B-1B47-9F8D-560B28997526}" type="datetime1">
              <a:rPr lang="en-GB" smtClean="0"/>
              <a:t>21/03/2022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083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27001-A34D-0D4C-AC33-CE4451E5E216}" type="datetime1">
              <a:rPr lang="en-GB" smtClean="0"/>
              <a:t>21/03/2022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0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55152-B9BB-084A-BE30-9A9219DA5B63}" type="datetime1">
              <a:rPr lang="en-GB" smtClean="0"/>
              <a:t>21/03/2022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750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93DBB-BBDC-944F-AFA6-0757E2B5BB43}" type="datetime1">
              <a:rPr lang="en-GB" smtClean="0"/>
              <a:t>21/03/2022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832527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CA9A0-5081-374F-A3B3-1FCA88ABF0CD}" type="datetime1">
              <a:rPr lang="en-GB" smtClean="0"/>
              <a:t>21/03/2022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7935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33BFD-03E5-934D-9800-A75EC5D11EB9}" type="datetime1">
              <a:rPr lang="en-GB" smtClean="0"/>
              <a:t>21/03/2022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251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1CB34-771E-F641-AF9B-AF7C09F7730D}" type="datetime1">
              <a:rPr lang="en-GB" smtClean="0"/>
              <a:t>21/03/2022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2091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DEFF2-1F14-EE44-82D1-1AEA958A96A1}" type="datetime1">
              <a:rPr lang="en-GB" smtClean="0"/>
              <a:t>21/03/2022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876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1ACB8-7A20-C846-A9AD-5D78759942B4}" type="datetime1">
              <a:rPr lang="en-GB" smtClean="0"/>
              <a:t>21/03/2022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75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EB414-F4A6-5947-98B0-6179435F8920}" type="datetime1">
              <a:rPr lang="en-GB" smtClean="0"/>
              <a:t>21/03/2022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001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F2F35-5EF9-E840-9943-B385DA4E10D4}" type="datetime1">
              <a:rPr lang="en-GB" smtClean="0"/>
              <a:t>21/03/2022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746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7E40C-D29E-5F40-A880-E9A7D43A4AC4}" type="datetime1">
              <a:rPr lang="en-GB" smtClean="0"/>
              <a:t>21/03/2022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657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BB8A5-DB64-7840-8AFA-2D3DBB2B963A}" type="datetime1">
              <a:rPr lang="en-GB" smtClean="0"/>
              <a:t>21/03/2022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189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22BBB-AB33-A44B-BF87-BADF118AC5F0}" type="datetime1">
              <a:rPr lang="en-GB" smtClean="0"/>
              <a:t>21/03/2022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056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BDEB5-9BE2-E14C-A66A-4FE10A1ADAAF}" type="datetime1">
              <a:rPr lang="en-GB" smtClean="0"/>
              <a:t>21/03/2022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02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5BDD3-9480-0641-B16D-94FACC2B14A1}" type="datetime1">
              <a:rPr lang="en-GB" smtClean="0"/>
              <a:t>21/03/2022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633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50726-A651-8F48-86C0-91F99903E501}" type="datetime1">
              <a:rPr lang="en-GB" smtClean="0"/>
              <a:t>21/03/2022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264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1FEF6B-6108-024D-BFCD-32E526567D50}" type="datetime1">
              <a:rPr lang="en-GB" smtClean="0"/>
              <a:t>21/03/2022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780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9.png"/><Relationship Id="rId9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45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45.png"/><Relationship Id="rId5" Type="http://schemas.openxmlformats.org/officeDocument/2006/relationships/image" Target="../media/image21.png"/><Relationship Id="rId10" Type="http://schemas.openxmlformats.org/officeDocument/2006/relationships/image" Target="../media/image27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B352EDA1-EE42-4245-9CBC-D0502CDC4DB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015" y="1322851"/>
            <a:ext cx="7055168" cy="20373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8EF1EB-5983-4048-B34C-3630D9D263C3}"/>
              </a:ext>
            </a:extLst>
          </p:cNvPr>
          <p:cNvSpPr txBox="1"/>
          <p:nvPr/>
        </p:nvSpPr>
        <p:spPr>
          <a:xfrm>
            <a:off x="2120376" y="4210635"/>
            <a:ext cx="7646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venir Next" panose="020B0503020202020204" pitchFamily="34" charset="0"/>
              </a:rPr>
              <a:t>Generative Adversarial Networks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05E4E4-AD27-4E49-A85F-927F139E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882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7874125-B804-594A-878B-C3CB6FBCF35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1408" y="2097088"/>
          <a:ext cx="3060000" cy="3060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38357854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18074965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27007098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28449725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4036458291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843856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489133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087187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622775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137196"/>
                  </a:ext>
                </a:extLst>
              </a:tr>
            </a:tbl>
          </a:graphicData>
        </a:graphic>
      </p:graphicFrame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1A5410-80E6-3A4B-BBA7-98C2BAB774A1}"/>
              </a:ext>
            </a:extLst>
          </p:cNvPr>
          <p:cNvCxnSpPr>
            <a:cxnSpLocks/>
          </p:cNvCxnSpPr>
          <p:nvPr/>
        </p:nvCxnSpPr>
        <p:spPr>
          <a:xfrm flipH="1" flipV="1">
            <a:off x="3001845" y="3982175"/>
            <a:ext cx="4183056" cy="46077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DA7266E-C749-C940-AE7D-3A79415CF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Convolution: Visualization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D4433-0509-1C4E-A07F-2F8AC2475D1F}"/>
              </a:ext>
            </a:extLst>
          </p:cNvPr>
          <p:cNvSpPr txBox="1"/>
          <p:nvPr/>
        </p:nvSpPr>
        <p:spPr>
          <a:xfrm>
            <a:off x="1534327" y="5310797"/>
            <a:ext cx="2167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Input Image Matrix</a:t>
            </a:r>
          </a:p>
          <a:p>
            <a:pPr algn="ctr"/>
            <a:r>
              <a:rPr lang="en-US" dirty="0">
                <a:latin typeface="Avenir Next" panose="020B0503020202020204" pitchFamily="34" charset="0"/>
              </a:rPr>
              <a:t>(5x5)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6FE09C-15F7-9748-8842-5C2F7457DD2F}"/>
              </a:ext>
            </a:extLst>
          </p:cNvPr>
          <p:cNvSpPr txBox="1"/>
          <p:nvPr/>
        </p:nvSpPr>
        <p:spPr>
          <a:xfrm>
            <a:off x="5540910" y="4756760"/>
            <a:ext cx="1447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  <a:cs typeface="Arial" panose="020B0604020202020204" pitchFamily="34" charset="0"/>
              </a:rPr>
              <a:t>Kernel Filter</a:t>
            </a:r>
          </a:p>
          <a:p>
            <a:pPr algn="ctr"/>
            <a:r>
              <a:rPr lang="en-US" dirty="0">
                <a:latin typeface="Avenir Next" panose="020B0503020202020204" pitchFamily="34" charset="0"/>
                <a:cs typeface="Arial" panose="020B0604020202020204" pitchFamily="34" charset="0"/>
              </a:rPr>
              <a:t>(3x3)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99B6DB-A1A5-7048-A594-54F1E07FABD3}"/>
              </a:ext>
            </a:extLst>
          </p:cNvPr>
          <p:cNvSpPr txBox="1"/>
          <p:nvPr/>
        </p:nvSpPr>
        <p:spPr>
          <a:xfrm>
            <a:off x="4540339" y="3443556"/>
            <a:ext cx="480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venir Next" panose="020B0503020202020204" pitchFamily="34" charset="0"/>
              </a:rPr>
              <a:t>*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D4E5A49-CD4B-944D-8025-22D828849A4D}"/>
              </a:ext>
            </a:extLst>
          </p:cNvPr>
          <p:cNvCxnSpPr>
            <a:cxnSpLocks/>
          </p:cNvCxnSpPr>
          <p:nvPr/>
        </p:nvCxnSpPr>
        <p:spPr>
          <a:xfrm flipH="1" flipV="1">
            <a:off x="1141408" y="2168872"/>
            <a:ext cx="4205482" cy="555714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2BD9A8-46DF-0846-A756-6A06225DD8F7}"/>
              </a:ext>
            </a:extLst>
          </p:cNvPr>
          <p:cNvCxnSpPr>
            <a:cxnSpLocks/>
          </p:cNvCxnSpPr>
          <p:nvPr/>
        </p:nvCxnSpPr>
        <p:spPr>
          <a:xfrm flipH="1" flipV="1">
            <a:off x="1141408" y="3952068"/>
            <a:ext cx="4219628" cy="449451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4A5F81B-09CD-0646-B54D-90723A7E9ECB}"/>
              </a:ext>
            </a:extLst>
          </p:cNvPr>
          <p:cNvCxnSpPr>
            <a:cxnSpLocks/>
          </p:cNvCxnSpPr>
          <p:nvPr/>
        </p:nvCxnSpPr>
        <p:spPr>
          <a:xfrm flipH="1" flipV="1">
            <a:off x="2961910" y="2127195"/>
            <a:ext cx="4205482" cy="555714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98296C0-FE63-9645-B747-A5D3152B4BD1}"/>
              </a:ext>
            </a:extLst>
          </p:cNvPr>
          <p:cNvSpPr/>
          <p:nvPr/>
        </p:nvSpPr>
        <p:spPr>
          <a:xfrm>
            <a:off x="1140614" y="2112468"/>
            <a:ext cx="1839600" cy="1839600"/>
          </a:xfrm>
          <a:prstGeom prst="rect">
            <a:avLst/>
          </a:prstGeom>
          <a:noFill/>
          <a:ln w="730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" panose="020B0503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06B6DE-A24F-D948-9773-34A48DF596EE}"/>
              </a:ext>
            </a:extLst>
          </p:cNvPr>
          <p:cNvSpPr txBox="1"/>
          <p:nvPr/>
        </p:nvSpPr>
        <p:spPr>
          <a:xfrm>
            <a:off x="7477996" y="3270142"/>
            <a:ext cx="480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venir Next" panose="020B0503020202020204" pitchFamily="34" charset="0"/>
              </a:rPr>
              <a:t>=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DC8CA3DE-01EC-1A49-A376-69135EDAC4CC}"/>
              </a:ext>
            </a:extLst>
          </p:cNvPr>
          <p:cNvGraphicFramePr>
            <a:graphicFrameLocks noGrp="1"/>
          </p:cNvGraphicFramePr>
          <p:nvPr/>
        </p:nvGraphicFramePr>
        <p:xfrm>
          <a:off x="8482568" y="2678092"/>
          <a:ext cx="1836000" cy="1836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6908461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18199465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956638516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75051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endParaRPr lang="en-US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7395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endParaRPr lang="en-US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283005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69B6CCA3-6500-E64E-B193-5E45E9594953}"/>
              </a:ext>
            </a:extLst>
          </p:cNvPr>
          <p:cNvSpPr txBox="1"/>
          <p:nvPr/>
        </p:nvSpPr>
        <p:spPr>
          <a:xfrm>
            <a:off x="8645810" y="4756759"/>
            <a:ext cx="1509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Feature Map</a:t>
            </a:r>
          </a:p>
          <a:p>
            <a:pPr algn="ctr"/>
            <a:r>
              <a:rPr lang="en-US" dirty="0">
                <a:latin typeface="Avenir Next" panose="020B0503020202020204" pitchFamily="34" charset="0"/>
              </a:rPr>
              <a:t>(3x3)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8CBB95A-93C3-D644-82C8-159A6B12D240}"/>
                  </a:ext>
                </a:extLst>
              </p:cNvPr>
              <p:cNvSpPr txBox="1"/>
              <p:nvPr/>
            </p:nvSpPr>
            <p:spPr>
              <a:xfrm>
                <a:off x="7913163" y="5645757"/>
                <a:ext cx="2974809" cy="910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+(2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0)</m:t>
                    </m:r>
                  </m:oMath>
                </a14:m>
                <a:r>
                  <a:rPr lang="en-US" dirty="0">
                    <a:latin typeface="Avenir Next" panose="020B0503020202020204" pitchFamily="34" charset="0"/>
                  </a:rPr>
                  <a:t> = 3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8CBB95A-93C3-D644-82C8-159A6B12D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163" y="5645757"/>
                <a:ext cx="2974809" cy="910634"/>
              </a:xfrm>
              <a:prstGeom prst="rect">
                <a:avLst/>
              </a:prstGeom>
              <a:blipFill>
                <a:blip r:embed="rId2"/>
                <a:stretch>
                  <a:fillRect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3ADBD0F3-759A-554D-BECE-B7AC3D70B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latin typeface="Avenir Next" panose="020B0503020202020204" pitchFamily="34" charset="0"/>
              </a:rPr>
              <a:pPr/>
              <a:t>10</a:t>
            </a:fld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FEB619B-04E4-0045-8364-509B8207303F}"/>
              </a:ext>
            </a:extLst>
          </p:cNvPr>
          <p:cNvSpPr txBox="1"/>
          <p:nvPr/>
        </p:nvSpPr>
        <p:spPr>
          <a:xfrm>
            <a:off x="1269120" y="1737025"/>
            <a:ext cx="1738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venir Next" panose="020B0503020202020204" pitchFamily="34" charset="0"/>
              </a:rPr>
              <a:t>Receptive field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9E64B7C-1498-F74D-84FA-FFFD9750E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706914"/>
              </p:ext>
            </p:extLst>
          </p:nvPr>
        </p:nvGraphicFramePr>
        <p:xfrm>
          <a:off x="5331392" y="2678092"/>
          <a:ext cx="1836000" cy="1836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6908461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18199465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956638516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75051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7395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283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9958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7874125-B804-594A-878B-C3CB6FBCF35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1408" y="2097088"/>
          <a:ext cx="3060000" cy="3060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38357854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18074965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27007098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28449725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4036458291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843856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489133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087187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622775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137196"/>
                  </a:ext>
                </a:extLst>
              </a:tr>
            </a:tbl>
          </a:graphicData>
        </a:graphic>
      </p:graphicFrame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1A5410-80E6-3A4B-BBA7-98C2BAB774A1}"/>
              </a:ext>
            </a:extLst>
          </p:cNvPr>
          <p:cNvCxnSpPr>
            <a:cxnSpLocks/>
          </p:cNvCxnSpPr>
          <p:nvPr/>
        </p:nvCxnSpPr>
        <p:spPr>
          <a:xfrm flipH="1" flipV="1">
            <a:off x="3569147" y="3982175"/>
            <a:ext cx="3615754" cy="46077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DA7266E-C749-C940-AE7D-3A79415CF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Cross-correlation: Visualization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D4433-0509-1C4E-A07F-2F8AC2475D1F}"/>
              </a:ext>
            </a:extLst>
          </p:cNvPr>
          <p:cNvSpPr txBox="1"/>
          <p:nvPr/>
        </p:nvSpPr>
        <p:spPr>
          <a:xfrm>
            <a:off x="1534327" y="5310797"/>
            <a:ext cx="2167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Input Image Matrix</a:t>
            </a:r>
          </a:p>
          <a:p>
            <a:pPr algn="ctr"/>
            <a:r>
              <a:rPr lang="en-US" dirty="0">
                <a:latin typeface="Avenir Next" panose="020B0503020202020204" pitchFamily="34" charset="0"/>
              </a:rPr>
              <a:t>(5x5)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6FE09C-15F7-9748-8842-5C2F7457DD2F}"/>
              </a:ext>
            </a:extLst>
          </p:cNvPr>
          <p:cNvSpPr txBox="1"/>
          <p:nvPr/>
        </p:nvSpPr>
        <p:spPr>
          <a:xfrm>
            <a:off x="5540910" y="4756760"/>
            <a:ext cx="1447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  <a:cs typeface="Arial" panose="020B0604020202020204" pitchFamily="34" charset="0"/>
              </a:rPr>
              <a:t>Kernel Filter</a:t>
            </a:r>
          </a:p>
          <a:p>
            <a:pPr algn="ctr"/>
            <a:r>
              <a:rPr lang="en-US" dirty="0">
                <a:latin typeface="Avenir Next" panose="020B0503020202020204" pitchFamily="34" charset="0"/>
                <a:cs typeface="Arial" panose="020B0604020202020204" pitchFamily="34" charset="0"/>
              </a:rPr>
              <a:t>(3x3)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D4E5A49-CD4B-944D-8025-22D828849A4D}"/>
              </a:ext>
            </a:extLst>
          </p:cNvPr>
          <p:cNvCxnSpPr>
            <a:cxnSpLocks/>
          </p:cNvCxnSpPr>
          <p:nvPr/>
        </p:nvCxnSpPr>
        <p:spPr>
          <a:xfrm flipH="1" flipV="1">
            <a:off x="1729547" y="2127195"/>
            <a:ext cx="3617343" cy="597391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2BD9A8-46DF-0846-A756-6A06225DD8F7}"/>
              </a:ext>
            </a:extLst>
          </p:cNvPr>
          <p:cNvCxnSpPr>
            <a:cxnSpLocks/>
          </p:cNvCxnSpPr>
          <p:nvPr/>
        </p:nvCxnSpPr>
        <p:spPr>
          <a:xfrm flipH="1" flipV="1">
            <a:off x="1729547" y="3982175"/>
            <a:ext cx="3631489" cy="419345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4A5F81B-09CD-0646-B54D-90723A7E9ECB}"/>
              </a:ext>
            </a:extLst>
          </p:cNvPr>
          <p:cNvCxnSpPr>
            <a:cxnSpLocks/>
          </p:cNvCxnSpPr>
          <p:nvPr/>
        </p:nvCxnSpPr>
        <p:spPr>
          <a:xfrm flipH="1" flipV="1">
            <a:off x="3569147" y="2127195"/>
            <a:ext cx="3598245" cy="555714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98296C0-FE63-9645-B747-A5D3152B4BD1}"/>
              </a:ext>
            </a:extLst>
          </p:cNvPr>
          <p:cNvSpPr/>
          <p:nvPr/>
        </p:nvSpPr>
        <p:spPr>
          <a:xfrm>
            <a:off x="1729547" y="2112468"/>
            <a:ext cx="1839600" cy="1839600"/>
          </a:xfrm>
          <a:prstGeom prst="rect">
            <a:avLst/>
          </a:prstGeom>
          <a:noFill/>
          <a:ln w="730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" panose="020B0503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06B6DE-A24F-D948-9773-34A48DF596EE}"/>
              </a:ext>
            </a:extLst>
          </p:cNvPr>
          <p:cNvSpPr txBox="1"/>
          <p:nvPr/>
        </p:nvSpPr>
        <p:spPr>
          <a:xfrm>
            <a:off x="7477996" y="3270142"/>
            <a:ext cx="480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venir Next" panose="020B0503020202020204" pitchFamily="34" charset="0"/>
              </a:rPr>
              <a:t>=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DC8CA3DE-01EC-1A49-A376-69135EDAC4CC}"/>
              </a:ext>
            </a:extLst>
          </p:cNvPr>
          <p:cNvGraphicFramePr>
            <a:graphicFrameLocks noGrp="1"/>
          </p:cNvGraphicFramePr>
          <p:nvPr/>
        </p:nvGraphicFramePr>
        <p:xfrm>
          <a:off x="8482568" y="2678092"/>
          <a:ext cx="1836000" cy="1836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6908461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18199465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956638516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75051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endParaRPr lang="en-US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7395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endParaRPr lang="en-US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283005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69B6CCA3-6500-E64E-B193-5E45E9594953}"/>
              </a:ext>
            </a:extLst>
          </p:cNvPr>
          <p:cNvSpPr txBox="1"/>
          <p:nvPr/>
        </p:nvSpPr>
        <p:spPr>
          <a:xfrm>
            <a:off x="8645810" y="4756759"/>
            <a:ext cx="1509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Feature Map</a:t>
            </a:r>
          </a:p>
          <a:p>
            <a:pPr algn="ctr"/>
            <a:r>
              <a:rPr lang="en-US" dirty="0">
                <a:latin typeface="Avenir Next" panose="020B0503020202020204" pitchFamily="34" charset="0"/>
              </a:rPr>
              <a:t>(3x3)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8CBB95A-93C3-D644-82C8-159A6B12D240}"/>
                  </a:ext>
                </a:extLst>
              </p:cNvPr>
              <p:cNvSpPr txBox="1"/>
              <p:nvPr/>
            </p:nvSpPr>
            <p:spPr>
              <a:xfrm>
                <a:off x="7913163" y="5645757"/>
                <a:ext cx="2974809" cy="910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+(2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0)</m:t>
                    </m:r>
                  </m:oMath>
                </a14:m>
                <a:r>
                  <a:rPr lang="en-US" dirty="0">
                    <a:latin typeface="Avenir Next" panose="020B0503020202020204" pitchFamily="34" charset="0"/>
                  </a:rPr>
                  <a:t> = 5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8CBB95A-93C3-D644-82C8-159A6B12D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163" y="5645757"/>
                <a:ext cx="2974809" cy="910634"/>
              </a:xfrm>
              <a:prstGeom prst="rect">
                <a:avLst/>
              </a:prstGeom>
              <a:blipFill>
                <a:blip r:embed="rId2"/>
                <a:stretch>
                  <a:fillRect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2F83995-BBBC-DD41-AE02-81EB3836F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latin typeface="Avenir Next" panose="020B0503020202020204" pitchFamily="34" charset="0"/>
              </a:rPr>
              <a:pPr/>
              <a:t>11</a:t>
            </a:fld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662949-BC61-FC46-96FA-F405A9874420}"/>
              </a:ext>
            </a:extLst>
          </p:cNvPr>
          <p:cNvSpPr txBox="1"/>
          <p:nvPr/>
        </p:nvSpPr>
        <p:spPr>
          <a:xfrm>
            <a:off x="4540339" y="3443556"/>
            <a:ext cx="480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venir Next" panose="020B0503020202020204" pitchFamily="34" charset="0"/>
              </a:rPr>
              <a:t>*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4C9B927-377F-0E48-9C71-0561F71FCC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706914"/>
              </p:ext>
            </p:extLst>
          </p:nvPr>
        </p:nvGraphicFramePr>
        <p:xfrm>
          <a:off x="5331392" y="2678092"/>
          <a:ext cx="1836000" cy="1836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6908461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18199465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956638516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75051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7395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283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5663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7874125-B804-594A-878B-C3CB6FBCF35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1408" y="2097088"/>
          <a:ext cx="3060000" cy="3060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38357854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18074965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27007098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28449725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4036458291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843856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489133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087187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622775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137196"/>
                  </a:ext>
                </a:extLst>
              </a:tr>
            </a:tbl>
          </a:graphicData>
        </a:graphic>
      </p:graphicFrame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1A5410-80E6-3A4B-BBA7-98C2BAB774A1}"/>
              </a:ext>
            </a:extLst>
          </p:cNvPr>
          <p:cNvCxnSpPr>
            <a:cxnSpLocks/>
          </p:cNvCxnSpPr>
          <p:nvPr/>
        </p:nvCxnSpPr>
        <p:spPr>
          <a:xfrm flipH="1" flipV="1">
            <a:off x="4201408" y="3982175"/>
            <a:ext cx="2983493" cy="46077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DA7266E-C749-C940-AE7D-3A79415CF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Cross-correlation: Visualization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D4433-0509-1C4E-A07F-2F8AC2475D1F}"/>
              </a:ext>
            </a:extLst>
          </p:cNvPr>
          <p:cNvSpPr txBox="1"/>
          <p:nvPr/>
        </p:nvSpPr>
        <p:spPr>
          <a:xfrm>
            <a:off x="1534327" y="5310797"/>
            <a:ext cx="2167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Input Image Matrix</a:t>
            </a:r>
          </a:p>
          <a:p>
            <a:pPr algn="ctr"/>
            <a:r>
              <a:rPr lang="en-US" dirty="0">
                <a:latin typeface="Avenir Next" panose="020B0503020202020204" pitchFamily="34" charset="0"/>
              </a:rPr>
              <a:t>(5x5)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6FE09C-15F7-9748-8842-5C2F7457DD2F}"/>
              </a:ext>
            </a:extLst>
          </p:cNvPr>
          <p:cNvSpPr txBox="1"/>
          <p:nvPr/>
        </p:nvSpPr>
        <p:spPr>
          <a:xfrm>
            <a:off x="5540910" y="4756760"/>
            <a:ext cx="1447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  <a:cs typeface="Arial" panose="020B0604020202020204" pitchFamily="34" charset="0"/>
              </a:rPr>
              <a:t>Kernel Filter</a:t>
            </a:r>
          </a:p>
          <a:p>
            <a:pPr algn="ctr"/>
            <a:r>
              <a:rPr lang="en-US" dirty="0">
                <a:latin typeface="Avenir Next" panose="020B0503020202020204" pitchFamily="34" charset="0"/>
                <a:cs typeface="Arial" panose="020B0604020202020204" pitchFamily="34" charset="0"/>
              </a:rPr>
              <a:t>(3x3)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D4E5A49-CD4B-944D-8025-22D828849A4D}"/>
              </a:ext>
            </a:extLst>
          </p:cNvPr>
          <p:cNvCxnSpPr>
            <a:cxnSpLocks/>
          </p:cNvCxnSpPr>
          <p:nvPr/>
        </p:nvCxnSpPr>
        <p:spPr>
          <a:xfrm flipH="1" flipV="1">
            <a:off x="2333980" y="2127195"/>
            <a:ext cx="3012911" cy="597392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2BD9A8-46DF-0846-A756-6A06225DD8F7}"/>
              </a:ext>
            </a:extLst>
          </p:cNvPr>
          <p:cNvCxnSpPr>
            <a:cxnSpLocks/>
          </p:cNvCxnSpPr>
          <p:nvPr/>
        </p:nvCxnSpPr>
        <p:spPr>
          <a:xfrm flipH="1" flipV="1">
            <a:off x="2333980" y="3982175"/>
            <a:ext cx="3027057" cy="419346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4A5F81B-09CD-0646-B54D-90723A7E9ECB}"/>
              </a:ext>
            </a:extLst>
          </p:cNvPr>
          <p:cNvCxnSpPr>
            <a:cxnSpLocks/>
          </p:cNvCxnSpPr>
          <p:nvPr/>
        </p:nvCxnSpPr>
        <p:spPr>
          <a:xfrm flipH="1" flipV="1">
            <a:off x="4173580" y="2127195"/>
            <a:ext cx="2993813" cy="555714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98296C0-FE63-9645-B747-A5D3152B4BD1}"/>
              </a:ext>
            </a:extLst>
          </p:cNvPr>
          <p:cNvSpPr/>
          <p:nvPr/>
        </p:nvSpPr>
        <p:spPr>
          <a:xfrm>
            <a:off x="2333980" y="2112468"/>
            <a:ext cx="1839600" cy="1839600"/>
          </a:xfrm>
          <a:prstGeom prst="rect">
            <a:avLst/>
          </a:prstGeom>
          <a:noFill/>
          <a:ln w="730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" panose="020B0503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06B6DE-A24F-D948-9773-34A48DF596EE}"/>
              </a:ext>
            </a:extLst>
          </p:cNvPr>
          <p:cNvSpPr txBox="1"/>
          <p:nvPr/>
        </p:nvSpPr>
        <p:spPr>
          <a:xfrm>
            <a:off x="7477996" y="3270142"/>
            <a:ext cx="480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venir Next" panose="020B0503020202020204" pitchFamily="34" charset="0"/>
              </a:rPr>
              <a:t>=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DC8CA3DE-01EC-1A49-A376-69135EDAC4CC}"/>
              </a:ext>
            </a:extLst>
          </p:cNvPr>
          <p:cNvGraphicFramePr>
            <a:graphicFrameLocks noGrp="1"/>
          </p:cNvGraphicFramePr>
          <p:nvPr/>
        </p:nvGraphicFramePr>
        <p:xfrm>
          <a:off x="8482568" y="2678092"/>
          <a:ext cx="1836000" cy="1836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6908461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18199465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956638516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75051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endParaRPr lang="en-US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7395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endParaRPr lang="en-US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283005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69B6CCA3-6500-E64E-B193-5E45E9594953}"/>
              </a:ext>
            </a:extLst>
          </p:cNvPr>
          <p:cNvSpPr txBox="1"/>
          <p:nvPr/>
        </p:nvSpPr>
        <p:spPr>
          <a:xfrm>
            <a:off x="8645810" y="4756759"/>
            <a:ext cx="1509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Feature Map</a:t>
            </a:r>
          </a:p>
          <a:p>
            <a:pPr algn="ctr"/>
            <a:r>
              <a:rPr lang="en-US" dirty="0">
                <a:latin typeface="Avenir Next" panose="020B0503020202020204" pitchFamily="34" charset="0"/>
              </a:rPr>
              <a:t>(3x3)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8CBB95A-93C3-D644-82C8-159A6B12D240}"/>
                  </a:ext>
                </a:extLst>
              </p:cNvPr>
              <p:cNvSpPr txBox="1"/>
              <p:nvPr/>
            </p:nvSpPr>
            <p:spPr>
              <a:xfrm>
                <a:off x="7913163" y="5645757"/>
                <a:ext cx="2974809" cy="910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+(1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0)</m:t>
                    </m:r>
                  </m:oMath>
                </a14:m>
                <a:r>
                  <a:rPr lang="en-US" dirty="0">
                    <a:latin typeface="Avenir Next" panose="020B0503020202020204" pitchFamily="34" charset="0"/>
                  </a:rPr>
                  <a:t> = 3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8CBB95A-93C3-D644-82C8-159A6B12D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163" y="5645757"/>
                <a:ext cx="2974809" cy="910634"/>
              </a:xfrm>
              <a:prstGeom prst="rect">
                <a:avLst/>
              </a:prstGeom>
              <a:blipFill>
                <a:blip r:embed="rId2"/>
                <a:stretch>
                  <a:fillRect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366C6D6-8B9D-1448-A7CF-60B7F443A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latin typeface="Avenir Next" panose="020B0503020202020204" pitchFamily="34" charset="0"/>
              </a:rPr>
              <a:pPr/>
              <a:t>12</a:t>
            </a:fld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AC3168-BFD7-FF4B-BA13-7792D3B300B3}"/>
              </a:ext>
            </a:extLst>
          </p:cNvPr>
          <p:cNvSpPr txBox="1"/>
          <p:nvPr/>
        </p:nvSpPr>
        <p:spPr>
          <a:xfrm>
            <a:off x="4540339" y="3443556"/>
            <a:ext cx="480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venir Next" panose="020B0503020202020204" pitchFamily="34" charset="0"/>
              </a:rPr>
              <a:t>*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336DE25-6CC6-1643-9461-BBA2CCF6B6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706914"/>
              </p:ext>
            </p:extLst>
          </p:nvPr>
        </p:nvGraphicFramePr>
        <p:xfrm>
          <a:off x="5331392" y="2678092"/>
          <a:ext cx="1836000" cy="1836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6908461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18199465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956638516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75051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7395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283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6450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7874125-B804-594A-878B-C3CB6FBCF35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1408" y="2097088"/>
          <a:ext cx="3060000" cy="3060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38357854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18074965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27007098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28449725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4036458291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843856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489133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087187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622775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137196"/>
                  </a:ext>
                </a:extLst>
              </a:tr>
            </a:tbl>
          </a:graphicData>
        </a:graphic>
      </p:graphicFrame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1A5410-80E6-3A4B-BBA7-98C2BAB774A1}"/>
              </a:ext>
            </a:extLst>
          </p:cNvPr>
          <p:cNvCxnSpPr>
            <a:cxnSpLocks/>
          </p:cNvCxnSpPr>
          <p:nvPr/>
        </p:nvCxnSpPr>
        <p:spPr>
          <a:xfrm flipH="1">
            <a:off x="2995712" y="4442945"/>
            <a:ext cx="4189189" cy="82556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DA7266E-C749-C940-AE7D-3A79415CF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Cross-correlation: Visualization 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D4433-0509-1C4E-A07F-2F8AC2475D1F}"/>
              </a:ext>
            </a:extLst>
          </p:cNvPr>
          <p:cNvSpPr txBox="1"/>
          <p:nvPr/>
        </p:nvSpPr>
        <p:spPr>
          <a:xfrm>
            <a:off x="1534327" y="5310797"/>
            <a:ext cx="2167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Input Image Matrix</a:t>
            </a:r>
          </a:p>
          <a:p>
            <a:pPr algn="ctr"/>
            <a:r>
              <a:rPr lang="en-US" dirty="0">
                <a:latin typeface="Avenir Next" panose="020B0503020202020204" pitchFamily="34" charset="0"/>
              </a:rPr>
              <a:t>(5x5)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6FE09C-15F7-9748-8842-5C2F7457DD2F}"/>
              </a:ext>
            </a:extLst>
          </p:cNvPr>
          <p:cNvSpPr txBox="1"/>
          <p:nvPr/>
        </p:nvSpPr>
        <p:spPr>
          <a:xfrm>
            <a:off x="5540910" y="4756760"/>
            <a:ext cx="1447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  <a:cs typeface="Arial" panose="020B0604020202020204" pitchFamily="34" charset="0"/>
              </a:rPr>
              <a:t>Kernel Filter</a:t>
            </a:r>
          </a:p>
          <a:p>
            <a:pPr algn="ctr"/>
            <a:r>
              <a:rPr lang="en-US" dirty="0">
                <a:latin typeface="Avenir Next" panose="020B0503020202020204" pitchFamily="34" charset="0"/>
                <a:cs typeface="Arial" panose="020B0604020202020204" pitchFamily="34" charset="0"/>
              </a:rPr>
              <a:t>(3x3)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D4E5A49-CD4B-944D-8025-22D828849A4D}"/>
              </a:ext>
            </a:extLst>
          </p:cNvPr>
          <p:cNvCxnSpPr>
            <a:cxnSpLocks/>
          </p:cNvCxnSpPr>
          <p:nvPr/>
        </p:nvCxnSpPr>
        <p:spPr>
          <a:xfrm flipH="1" flipV="1">
            <a:off x="1156112" y="2724586"/>
            <a:ext cx="4190779" cy="1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2BD9A8-46DF-0846-A756-6A06225DD8F7}"/>
              </a:ext>
            </a:extLst>
          </p:cNvPr>
          <p:cNvCxnSpPr>
            <a:cxnSpLocks/>
          </p:cNvCxnSpPr>
          <p:nvPr/>
        </p:nvCxnSpPr>
        <p:spPr>
          <a:xfrm flipH="1">
            <a:off x="1156112" y="4401521"/>
            <a:ext cx="4204925" cy="12398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4A5F81B-09CD-0646-B54D-90723A7E9ECB}"/>
              </a:ext>
            </a:extLst>
          </p:cNvPr>
          <p:cNvCxnSpPr>
            <a:cxnSpLocks/>
          </p:cNvCxnSpPr>
          <p:nvPr/>
        </p:nvCxnSpPr>
        <p:spPr>
          <a:xfrm flipH="1" flipV="1">
            <a:off x="2995712" y="2678092"/>
            <a:ext cx="4171681" cy="4817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98296C0-FE63-9645-B747-A5D3152B4BD1}"/>
              </a:ext>
            </a:extLst>
          </p:cNvPr>
          <p:cNvSpPr/>
          <p:nvPr/>
        </p:nvSpPr>
        <p:spPr>
          <a:xfrm>
            <a:off x="1156112" y="2685901"/>
            <a:ext cx="1839600" cy="1839600"/>
          </a:xfrm>
          <a:prstGeom prst="rect">
            <a:avLst/>
          </a:prstGeom>
          <a:noFill/>
          <a:ln w="730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" panose="020B0503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06B6DE-A24F-D948-9773-34A48DF596EE}"/>
              </a:ext>
            </a:extLst>
          </p:cNvPr>
          <p:cNvSpPr txBox="1"/>
          <p:nvPr/>
        </p:nvSpPr>
        <p:spPr>
          <a:xfrm>
            <a:off x="7477996" y="3270142"/>
            <a:ext cx="480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venir Next" panose="020B0503020202020204" pitchFamily="34" charset="0"/>
              </a:rPr>
              <a:t>=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DC8CA3DE-01EC-1A49-A376-69135EDAC4CC}"/>
              </a:ext>
            </a:extLst>
          </p:cNvPr>
          <p:cNvGraphicFramePr>
            <a:graphicFrameLocks noGrp="1"/>
          </p:cNvGraphicFramePr>
          <p:nvPr/>
        </p:nvGraphicFramePr>
        <p:xfrm>
          <a:off x="8482568" y="2678092"/>
          <a:ext cx="1836000" cy="1836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6908461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18199465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956638516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75051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7395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endParaRPr lang="en-US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283005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69B6CCA3-6500-E64E-B193-5E45E9594953}"/>
              </a:ext>
            </a:extLst>
          </p:cNvPr>
          <p:cNvSpPr txBox="1"/>
          <p:nvPr/>
        </p:nvSpPr>
        <p:spPr>
          <a:xfrm>
            <a:off x="8645810" y="4756759"/>
            <a:ext cx="1509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Feature Map</a:t>
            </a:r>
          </a:p>
          <a:p>
            <a:pPr algn="ctr"/>
            <a:r>
              <a:rPr lang="en-US" dirty="0">
                <a:latin typeface="Avenir Next" panose="020B0503020202020204" pitchFamily="34" charset="0"/>
              </a:rPr>
              <a:t>(3x3)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8CBB95A-93C3-D644-82C8-159A6B12D240}"/>
                  </a:ext>
                </a:extLst>
              </p:cNvPr>
              <p:cNvSpPr txBox="1"/>
              <p:nvPr/>
            </p:nvSpPr>
            <p:spPr>
              <a:xfrm>
                <a:off x="7913163" y="5645757"/>
                <a:ext cx="2974809" cy="910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+(2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0)</m:t>
                    </m:r>
                  </m:oMath>
                </a14:m>
                <a:r>
                  <a:rPr lang="en-US" dirty="0">
                    <a:latin typeface="Avenir Next" panose="020B0503020202020204" pitchFamily="34" charset="0"/>
                  </a:rPr>
                  <a:t> = 4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8CBB95A-93C3-D644-82C8-159A6B12D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163" y="5645757"/>
                <a:ext cx="2974809" cy="910634"/>
              </a:xfrm>
              <a:prstGeom prst="rect">
                <a:avLst/>
              </a:prstGeom>
              <a:blipFill>
                <a:blip r:embed="rId2"/>
                <a:stretch>
                  <a:fillRect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E6C0657-B97B-414F-A694-57FFCCFB6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latin typeface="Avenir Next" panose="020B0503020202020204" pitchFamily="34" charset="0"/>
              </a:rPr>
              <a:pPr/>
              <a:t>13</a:t>
            </a:fld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BC4699-B4A4-844F-BE50-1B9A0489FCAF}"/>
              </a:ext>
            </a:extLst>
          </p:cNvPr>
          <p:cNvSpPr txBox="1"/>
          <p:nvPr/>
        </p:nvSpPr>
        <p:spPr>
          <a:xfrm>
            <a:off x="4540339" y="3443556"/>
            <a:ext cx="480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venir Next" panose="020B0503020202020204" pitchFamily="34" charset="0"/>
              </a:rPr>
              <a:t>*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6D42694-5A64-004F-94AB-8104848503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706914"/>
              </p:ext>
            </p:extLst>
          </p:nvPr>
        </p:nvGraphicFramePr>
        <p:xfrm>
          <a:off x="5331392" y="2678092"/>
          <a:ext cx="1836000" cy="1836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6908461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18199465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956638516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75051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7395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283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432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7874125-B804-594A-878B-C3CB6FBCF35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1408" y="2097088"/>
          <a:ext cx="3060000" cy="3060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38357854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18074965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27007098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28449725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4036458291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843856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489133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087187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622775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137196"/>
                  </a:ext>
                </a:extLst>
              </a:tr>
            </a:tbl>
          </a:graphicData>
        </a:graphic>
      </p:graphicFrame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1A5410-80E6-3A4B-BBA7-98C2BAB774A1}"/>
              </a:ext>
            </a:extLst>
          </p:cNvPr>
          <p:cNvCxnSpPr>
            <a:cxnSpLocks/>
          </p:cNvCxnSpPr>
          <p:nvPr/>
        </p:nvCxnSpPr>
        <p:spPr>
          <a:xfrm flipH="1">
            <a:off x="3569147" y="4442945"/>
            <a:ext cx="3615754" cy="71147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DA7266E-C749-C940-AE7D-3A79415CF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Cross-correlation: Visualization 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D4433-0509-1C4E-A07F-2F8AC2475D1F}"/>
              </a:ext>
            </a:extLst>
          </p:cNvPr>
          <p:cNvSpPr txBox="1"/>
          <p:nvPr/>
        </p:nvSpPr>
        <p:spPr>
          <a:xfrm>
            <a:off x="1534327" y="5310797"/>
            <a:ext cx="2167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Input Image Matrix</a:t>
            </a:r>
          </a:p>
          <a:p>
            <a:pPr algn="ctr"/>
            <a:r>
              <a:rPr lang="en-US" dirty="0">
                <a:latin typeface="Avenir Next" panose="020B0503020202020204" pitchFamily="34" charset="0"/>
              </a:rPr>
              <a:t>(5x5)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6FE09C-15F7-9748-8842-5C2F7457DD2F}"/>
              </a:ext>
            </a:extLst>
          </p:cNvPr>
          <p:cNvSpPr txBox="1"/>
          <p:nvPr/>
        </p:nvSpPr>
        <p:spPr>
          <a:xfrm>
            <a:off x="5540910" y="4756760"/>
            <a:ext cx="1447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  <a:cs typeface="Arial" panose="020B0604020202020204" pitchFamily="34" charset="0"/>
              </a:rPr>
              <a:t>Kernel Filter</a:t>
            </a:r>
          </a:p>
          <a:p>
            <a:pPr algn="ctr"/>
            <a:r>
              <a:rPr lang="en-US" dirty="0">
                <a:latin typeface="Avenir Next" panose="020B0503020202020204" pitchFamily="34" charset="0"/>
                <a:cs typeface="Arial" panose="020B0604020202020204" pitchFamily="34" charset="0"/>
              </a:rPr>
              <a:t>(3x3)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D4E5A49-CD4B-944D-8025-22D828849A4D}"/>
              </a:ext>
            </a:extLst>
          </p:cNvPr>
          <p:cNvCxnSpPr>
            <a:cxnSpLocks/>
          </p:cNvCxnSpPr>
          <p:nvPr/>
        </p:nvCxnSpPr>
        <p:spPr>
          <a:xfrm flipH="1" flipV="1">
            <a:off x="1729547" y="2724586"/>
            <a:ext cx="3617344" cy="1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2BD9A8-46DF-0846-A756-6A06225DD8F7}"/>
              </a:ext>
            </a:extLst>
          </p:cNvPr>
          <p:cNvCxnSpPr>
            <a:cxnSpLocks/>
          </p:cNvCxnSpPr>
          <p:nvPr/>
        </p:nvCxnSpPr>
        <p:spPr>
          <a:xfrm flipH="1">
            <a:off x="1729547" y="4401521"/>
            <a:ext cx="3631490" cy="112571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4A5F81B-09CD-0646-B54D-90723A7E9ECB}"/>
              </a:ext>
            </a:extLst>
          </p:cNvPr>
          <p:cNvCxnSpPr>
            <a:cxnSpLocks/>
          </p:cNvCxnSpPr>
          <p:nvPr/>
        </p:nvCxnSpPr>
        <p:spPr>
          <a:xfrm flipH="1">
            <a:off x="3569147" y="2682909"/>
            <a:ext cx="3598246" cy="18495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98296C0-FE63-9645-B747-A5D3152B4BD1}"/>
              </a:ext>
            </a:extLst>
          </p:cNvPr>
          <p:cNvSpPr/>
          <p:nvPr/>
        </p:nvSpPr>
        <p:spPr>
          <a:xfrm>
            <a:off x="1729547" y="2701404"/>
            <a:ext cx="1839600" cy="1839600"/>
          </a:xfrm>
          <a:prstGeom prst="rect">
            <a:avLst/>
          </a:prstGeom>
          <a:noFill/>
          <a:ln w="730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" panose="020B0503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06B6DE-A24F-D948-9773-34A48DF596EE}"/>
              </a:ext>
            </a:extLst>
          </p:cNvPr>
          <p:cNvSpPr txBox="1"/>
          <p:nvPr/>
        </p:nvSpPr>
        <p:spPr>
          <a:xfrm>
            <a:off x="7477996" y="3270142"/>
            <a:ext cx="480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venir Next" panose="020B0503020202020204" pitchFamily="34" charset="0"/>
              </a:rPr>
              <a:t>=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DC8CA3DE-01EC-1A49-A376-69135EDAC4CC}"/>
              </a:ext>
            </a:extLst>
          </p:cNvPr>
          <p:cNvGraphicFramePr>
            <a:graphicFrameLocks noGrp="1"/>
          </p:cNvGraphicFramePr>
          <p:nvPr/>
        </p:nvGraphicFramePr>
        <p:xfrm>
          <a:off x="8482568" y="2678092"/>
          <a:ext cx="1836000" cy="1836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6908461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18199465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956638516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75051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7395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endParaRPr lang="en-US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283005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69B6CCA3-6500-E64E-B193-5E45E9594953}"/>
              </a:ext>
            </a:extLst>
          </p:cNvPr>
          <p:cNvSpPr txBox="1"/>
          <p:nvPr/>
        </p:nvSpPr>
        <p:spPr>
          <a:xfrm>
            <a:off x="8645810" y="4756759"/>
            <a:ext cx="1509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Feature Map</a:t>
            </a:r>
          </a:p>
          <a:p>
            <a:pPr algn="ctr"/>
            <a:r>
              <a:rPr lang="en-US" dirty="0">
                <a:latin typeface="Avenir Next" panose="020B0503020202020204" pitchFamily="34" charset="0"/>
              </a:rPr>
              <a:t>(3x3)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0AFC15D-F81E-C049-B806-1C22197DF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latin typeface="Avenir Next" panose="020B0503020202020204" pitchFamily="34" charset="0"/>
              </a:rPr>
              <a:pPr/>
              <a:t>14</a:t>
            </a:fld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DEB9CB-3A3A-2940-8907-EB08F61417ED}"/>
              </a:ext>
            </a:extLst>
          </p:cNvPr>
          <p:cNvSpPr txBox="1"/>
          <p:nvPr/>
        </p:nvSpPr>
        <p:spPr>
          <a:xfrm>
            <a:off x="4540339" y="3443556"/>
            <a:ext cx="480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venir Next" panose="020B0503020202020204" pitchFamily="34" charset="0"/>
              </a:rPr>
              <a:t>*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9DFD3BD-90B3-BD42-9DF6-261FA4C34D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706914"/>
              </p:ext>
            </p:extLst>
          </p:nvPr>
        </p:nvGraphicFramePr>
        <p:xfrm>
          <a:off x="5331392" y="2678092"/>
          <a:ext cx="1836000" cy="1836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6908461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18199465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956638516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75051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7395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283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7371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7874125-B804-594A-878B-C3CB6FBCF35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1408" y="2097088"/>
          <a:ext cx="3060000" cy="3060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38357854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18074965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27007098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28449725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4036458291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843856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489133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087187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622775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137196"/>
                  </a:ext>
                </a:extLst>
              </a:tr>
            </a:tbl>
          </a:graphicData>
        </a:graphic>
      </p:graphicFrame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1A5410-80E6-3A4B-BBA7-98C2BAB774A1}"/>
              </a:ext>
            </a:extLst>
          </p:cNvPr>
          <p:cNvCxnSpPr>
            <a:cxnSpLocks/>
          </p:cNvCxnSpPr>
          <p:nvPr/>
        </p:nvCxnSpPr>
        <p:spPr>
          <a:xfrm flipH="1">
            <a:off x="4201408" y="4442945"/>
            <a:ext cx="2983493" cy="98059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DA7266E-C749-C940-AE7D-3A79415CF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Cross-correlation: Visualization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D4433-0509-1C4E-A07F-2F8AC2475D1F}"/>
              </a:ext>
            </a:extLst>
          </p:cNvPr>
          <p:cNvSpPr txBox="1"/>
          <p:nvPr/>
        </p:nvSpPr>
        <p:spPr>
          <a:xfrm>
            <a:off x="1534327" y="5310797"/>
            <a:ext cx="2167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Input Image Matrix</a:t>
            </a:r>
          </a:p>
          <a:p>
            <a:pPr algn="ctr"/>
            <a:r>
              <a:rPr lang="en-US" dirty="0">
                <a:latin typeface="Avenir Next" panose="020B0503020202020204" pitchFamily="34" charset="0"/>
              </a:rPr>
              <a:t>(5x5)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6FE09C-15F7-9748-8842-5C2F7457DD2F}"/>
              </a:ext>
            </a:extLst>
          </p:cNvPr>
          <p:cNvSpPr txBox="1"/>
          <p:nvPr/>
        </p:nvSpPr>
        <p:spPr>
          <a:xfrm>
            <a:off x="5540910" y="4756760"/>
            <a:ext cx="1447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  <a:cs typeface="Arial" panose="020B0604020202020204" pitchFamily="34" charset="0"/>
              </a:rPr>
              <a:t>Kernel Filter</a:t>
            </a:r>
          </a:p>
          <a:p>
            <a:pPr algn="ctr"/>
            <a:r>
              <a:rPr lang="en-US" dirty="0">
                <a:latin typeface="Avenir Next" panose="020B0503020202020204" pitchFamily="34" charset="0"/>
                <a:cs typeface="Arial" panose="020B0604020202020204" pitchFamily="34" charset="0"/>
              </a:rPr>
              <a:t>(3x3)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D4E5A49-CD4B-944D-8025-22D828849A4D}"/>
              </a:ext>
            </a:extLst>
          </p:cNvPr>
          <p:cNvCxnSpPr>
            <a:cxnSpLocks/>
          </p:cNvCxnSpPr>
          <p:nvPr/>
        </p:nvCxnSpPr>
        <p:spPr>
          <a:xfrm flipH="1" flipV="1">
            <a:off x="2349480" y="2724587"/>
            <a:ext cx="2997411" cy="1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2BD9A8-46DF-0846-A756-6A06225DD8F7}"/>
              </a:ext>
            </a:extLst>
          </p:cNvPr>
          <p:cNvCxnSpPr>
            <a:cxnSpLocks/>
          </p:cNvCxnSpPr>
          <p:nvPr/>
        </p:nvCxnSpPr>
        <p:spPr>
          <a:xfrm flipH="1">
            <a:off x="2349480" y="4401521"/>
            <a:ext cx="3011557" cy="139483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4A5F81B-09CD-0646-B54D-90723A7E9ECB}"/>
              </a:ext>
            </a:extLst>
          </p:cNvPr>
          <p:cNvCxnSpPr>
            <a:cxnSpLocks/>
          </p:cNvCxnSpPr>
          <p:nvPr/>
        </p:nvCxnSpPr>
        <p:spPr>
          <a:xfrm flipH="1">
            <a:off x="4201408" y="2682909"/>
            <a:ext cx="2965985" cy="41678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98296C0-FE63-9645-B747-A5D3152B4BD1}"/>
              </a:ext>
            </a:extLst>
          </p:cNvPr>
          <p:cNvSpPr/>
          <p:nvPr/>
        </p:nvSpPr>
        <p:spPr>
          <a:xfrm>
            <a:off x="2349480" y="2701404"/>
            <a:ext cx="1839600" cy="1839600"/>
          </a:xfrm>
          <a:prstGeom prst="rect">
            <a:avLst/>
          </a:prstGeom>
          <a:noFill/>
          <a:ln w="730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" panose="020B0503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06B6DE-A24F-D948-9773-34A48DF596EE}"/>
              </a:ext>
            </a:extLst>
          </p:cNvPr>
          <p:cNvSpPr txBox="1"/>
          <p:nvPr/>
        </p:nvSpPr>
        <p:spPr>
          <a:xfrm>
            <a:off x="7477996" y="3270142"/>
            <a:ext cx="480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venir Next" panose="020B0503020202020204" pitchFamily="34" charset="0"/>
              </a:rPr>
              <a:t>=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DC8CA3DE-01EC-1A49-A376-69135EDAC4CC}"/>
              </a:ext>
            </a:extLst>
          </p:cNvPr>
          <p:cNvGraphicFramePr>
            <a:graphicFrameLocks noGrp="1"/>
          </p:cNvGraphicFramePr>
          <p:nvPr/>
        </p:nvGraphicFramePr>
        <p:xfrm>
          <a:off x="8482568" y="2678092"/>
          <a:ext cx="1836000" cy="1836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6908461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18199465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956638516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75051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7395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endParaRPr lang="en-US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283005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69B6CCA3-6500-E64E-B193-5E45E9594953}"/>
              </a:ext>
            </a:extLst>
          </p:cNvPr>
          <p:cNvSpPr txBox="1"/>
          <p:nvPr/>
        </p:nvSpPr>
        <p:spPr>
          <a:xfrm>
            <a:off x="8645810" y="4756759"/>
            <a:ext cx="1509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Feature Map</a:t>
            </a:r>
          </a:p>
          <a:p>
            <a:pPr algn="ctr"/>
            <a:r>
              <a:rPr lang="en-US" dirty="0">
                <a:latin typeface="Avenir Next" panose="020B0503020202020204" pitchFamily="34" charset="0"/>
              </a:rPr>
              <a:t>(3x3)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22CDFCC-C32D-D448-A7E1-0E4EF8DA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latin typeface="Avenir Next" panose="020B0503020202020204" pitchFamily="34" charset="0"/>
              </a:rPr>
              <a:pPr/>
              <a:t>15</a:t>
            </a:fld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2E1579-E0C9-B94C-A0CA-57B15EEF56AE}"/>
              </a:ext>
            </a:extLst>
          </p:cNvPr>
          <p:cNvSpPr txBox="1"/>
          <p:nvPr/>
        </p:nvSpPr>
        <p:spPr>
          <a:xfrm>
            <a:off x="4540339" y="3443556"/>
            <a:ext cx="480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venir Next" panose="020B0503020202020204" pitchFamily="34" charset="0"/>
              </a:rPr>
              <a:t>*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12DB668-EF5D-E647-BE62-3FCB75812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706914"/>
              </p:ext>
            </p:extLst>
          </p:nvPr>
        </p:nvGraphicFramePr>
        <p:xfrm>
          <a:off x="5331392" y="2678092"/>
          <a:ext cx="1836000" cy="1836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6908461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18199465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956638516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75051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7395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283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1780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7874125-B804-594A-878B-C3CB6FBCF35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1408" y="2097088"/>
          <a:ext cx="3060000" cy="3060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38357854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18074965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27007098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28449725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4036458291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843856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489133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087187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622775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137196"/>
                  </a:ext>
                </a:extLst>
              </a:tr>
            </a:tbl>
          </a:graphicData>
        </a:graphic>
      </p:graphicFrame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4A5F81B-09CD-0646-B54D-90723A7E9ECB}"/>
              </a:ext>
            </a:extLst>
          </p:cNvPr>
          <p:cNvCxnSpPr>
            <a:cxnSpLocks/>
          </p:cNvCxnSpPr>
          <p:nvPr/>
        </p:nvCxnSpPr>
        <p:spPr>
          <a:xfrm flipH="1">
            <a:off x="3011208" y="2682909"/>
            <a:ext cx="4156186" cy="607427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1A5410-80E6-3A4B-BBA7-98C2BAB774A1}"/>
              </a:ext>
            </a:extLst>
          </p:cNvPr>
          <p:cNvCxnSpPr>
            <a:cxnSpLocks/>
          </p:cNvCxnSpPr>
          <p:nvPr/>
        </p:nvCxnSpPr>
        <p:spPr>
          <a:xfrm flipH="1">
            <a:off x="3011208" y="4442945"/>
            <a:ext cx="4173694" cy="714143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DA7266E-C749-C940-AE7D-3A79415CF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Cross-correlation: Visualization 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D4433-0509-1C4E-A07F-2F8AC2475D1F}"/>
              </a:ext>
            </a:extLst>
          </p:cNvPr>
          <p:cNvSpPr txBox="1"/>
          <p:nvPr/>
        </p:nvSpPr>
        <p:spPr>
          <a:xfrm>
            <a:off x="1534327" y="5310797"/>
            <a:ext cx="2167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Input Image Matrix</a:t>
            </a:r>
          </a:p>
          <a:p>
            <a:pPr algn="ctr"/>
            <a:r>
              <a:rPr lang="en-US" dirty="0">
                <a:latin typeface="Avenir Next" panose="020B0503020202020204" pitchFamily="34" charset="0"/>
              </a:rPr>
              <a:t>(5x5)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6FE09C-15F7-9748-8842-5C2F7457DD2F}"/>
              </a:ext>
            </a:extLst>
          </p:cNvPr>
          <p:cNvSpPr txBox="1"/>
          <p:nvPr/>
        </p:nvSpPr>
        <p:spPr>
          <a:xfrm>
            <a:off x="5540910" y="4756760"/>
            <a:ext cx="1447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  <a:cs typeface="Arial" panose="020B0604020202020204" pitchFamily="34" charset="0"/>
              </a:rPr>
              <a:t>Kernel Filter</a:t>
            </a:r>
          </a:p>
          <a:p>
            <a:pPr algn="ctr"/>
            <a:r>
              <a:rPr lang="en-US" dirty="0">
                <a:latin typeface="Avenir Next" panose="020B0503020202020204" pitchFamily="34" charset="0"/>
                <a:cs typeface="Arial" panose="020B0604020202020204" pitchFamily="34" charset="0"/>
              </a:rPr>
              <a:t>(3x3)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D4E5A49-CD4B-944D-8025-22D828849A4D}"/>
              </a:ext>
            </a:extLst>
          </p:cNvPr>
          <p:cNvCxnSpPr>
            <a:cxnSpLocks/>
          </p:cNvCxnSpPr>
          <p:nvPr/>
        </p:nvCxnSpPr>
        <p:spPr>
          <a:xfrm flipH="1">
            <a:off x="1171608" y="2724589"/>
            <a:ext cx="4175284" cy="565747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2BD9A8-46DF-0846-A756-6A06225DD8F7}"/>
              </a:ext>
            </a:extLst>
          </p:cNvPr>
          <p:cNvCxnSpPr>
            <a:cxnSpLocks/>
          </p:cNvCxnSpPr>
          <p:nvPr/>
        </p:nvCxnSpPr>
        <p:spPr>
          <a:xfrm flipH="1">
            <a:off x="1171608" y="4401521"/>
            <a:ext cx="4189430" cy="755567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98296C0-FE63-9645-B747-A5D3152B4BD1}"/>
              </a:ext>
            </a:extLst>
          </p:cNvPr>
          <p:cNvSpPr/>
          <p:nvPr/>
        </p:nvSpPr>
        <p:spPr>
          <a:xfrm>
            <a:off x="1171608" y="3290336"/>
            <a:ext cx="1839600" cy="1839600"/>
          </a:xfrm>
          <a:prstGeom prst="rect">
            <a:avLst/>
          </a:prstGeom>
          <a:noFill/>
          <a:ln w="730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" panose="020B0503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06B6DE-A24F-D948-9773-34A48DF596EE}"/>
              </a:ext>
            </a:extLst>
          </p:cNvPr>
          <p:cNvSpPr txBox="1"/>
          <p:nvPr/>
        </p:nvSpPr>
        <p:spPr>
          <a:xfrm>
            <a:off x="7477996" y="3270142"/>
            <a:ext cx="480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venir Next" panose="020B0503020202020204" pitchFamily="34" charset="0"/>
              </a:rPr>
              <a:t>=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DC8CA3DE-01EC-1A49-A376-69135EDAC4CC}"/>
              </a:ext>
            </a:extLst>
          </p:cNvPr>
          <p:cNvGraphicFramePr>
            <a:graphicFrameLocks noGrp="1"/>
          </p:cNvGraphicFramePr>
          <p:nvPr/>
        </p:nvGraphicFramePr>
        <p:xfrm>
          <a:off x="8482568" y="2678092"/>
          <a:ext cx="1836000" cy="1836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6908461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18199465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956638516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75051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7395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283005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69B6CCA3-6500-E64E-B193-5E45E9594953}"/>
              </a:ext>
            </a:extLst>
          </p:cNvPr>
          <p:cNvSpPr txBox="1"/>
          <p:nvPr/>
        </p:nvSpPr>
        <p:spPr>
          <a:xfrm>
            <a:off x="8645810" y="4756759"/>
            <a:ext cx="1509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Feature Map</a:t>
            </a:r>
          </a:p>
          <a:p>
            <a:pPr algn="ctr"/>
            <a:r>
              <a:rPr lang="en-US" dirty="0">
                <a:latin typeface="Avenir Next" panose="020B0503020202020204" pitchFamily="34" charset="0"/>
              </a:rPr>
              <a:t>(3x3)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2A53331-0160-3444-819A-7C3218B90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latin typeface="Avenir Next" panose="020B0503020202020204" pitchFamily="34" charset="0"/>
              </a:rPr>
              <a:pPr/>
              <a:t>16</a:t>
            </a:fld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800C19-7E29-5A4E-B969-181B1EB12D25}"/>
              </a:ext>
            </a:extLst>
          </p:cNvPr>
          <p:cNvSpPr txBox="1"/>
          <p:nvPr/>
        </p:nvSpPr>
        <p:spPr>
          <a:xfrm>
            <a:off x="4540339" y="3443556"/>
            <a:ext cx="480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venir Next" panose="020B0503020202020204" pitchFamily="34" charset="0"/>
              </a:rPr>
              <a:t>*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A76858E-29A7-9047-99C6-F6A70F369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706914"/>
              </p:ext>
            </p:extLst>
          </p:nvPr>
        </p:nvGraphicFramePr>
        <p:xfrm>
          <a:off x="5331392" y="2678092"/>
          <a:ext cx="1836000" cy="1836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6908461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18199465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956638516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75051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7395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283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5987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7874125-B804-594A-878B-C3CB6FBCF35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1408" y="2097088"/>
          <a:ext cx="3060000" cy="3060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38357854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18074965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27007098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28449725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4036458291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843856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489133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087187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622775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137196"/>
                  </a:ext>
                </a:extLst>
              </a:tr>
            </a:tbl>
          </a:graphicData>
        </a:graphic>
      </p:graphicFrame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4A5F81B-09CD-0646-B54D-90723A7E9ECB}"/>
              </a:ext>
            </a:extLst>
          </p:cNvPr>
          <p:cNvCxnSpPr>
            <a:cxnSpLocks/>
          </p:cNvCxnSpPr>
          <p:nvPr/>
        </p:nvCxnSpPr>
        <p:spPr>
          <a:xfrm flipH="1">
            <a:off x="3569147" y="2682909"/>
            <a:ext cx="3598247" cy="607427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1A5410-80E6-3A4B-BBA7-98C2BAB774A1}"/>
              </a:ext>
            </a:extLst>
          </p:cNvPr>
          <p:cNvCxnSpPr>
            <a:cxnSpLocks/>
          </p:cNvCxnSpPr>
          <p:nvPr/>
        </p:nvCxnSpPr>
        <p:spPr>
          <a:xfrm flipH="1">
            <a:off x="3569147" y="4442945"/>
            <a:ext cx="3615755" cy="714143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DA7266E-C749-C940-AE7D-3A79415CF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Cross-correlation: Visualization 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D4433-0509-1C4E-A07F-2F8AC2475D1F}"/>
              </a:ext>
            </a:extLst>
          </p:cNvPr>
          <p:cNvSpPr txBox="1"/>
          <p:nvPr/>
        </p:nvSpPr>
        <p:spPr>
          <a:xfrm>
            <a:off x="1534327" y="5310797"/>
            <a:ext cx="2167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Input Image Matrix</a:t>
            </a:r>
          </a:p>
          <a:p>
            <a:pPr algn="ctr"/>
            <a:r>
              <a:rPr lang="en-US" dirty="0">
                <a:latin typeface="Avenir Next" panose="020B0503020202020204" pitchFamily="34" charset="0"/>
              </a:rPr>
              <a:t>(5x5)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6FE09C-15F7-9748-8842-5C2F7457DD2F}"/>
              </a:ext>
            </a:extLst>
          </p:cNvPr>
          <p:cNvSpPr txBox="1"/>
          <p:nvPr/>
        </p:nvSpPr>
        <p:spPr>
          <a:xfrm>
            <a:off x="5540910" y="4756760"/>
            <a:ext cx="1447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  <a:cs typeface="Arial" panose="020B0604020202020204" pitchFamily="34" charset="0"/>
              </a:rPr>
              <a:t>Kernel Filter</a:t>
            </a:r>
          </a:p>
          <a:p>
            <a:pPr algn="ctr"/>
            <a:r>
              <a:rPr lang="en-US" dirty="0">
                <a:latin typeface="Avenir Next" panose="020B0503020202020204" pitchFamily="34" charset="0"/>
                <a:cs typeface="Arial" panose="020B0604020202020204" pitchFamily="34" charset="0"/>
              </a:rPr>
              <a:t>(3x3)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D4E5A49-CD4B-944D-8025-22D828849A4D}"/>
              </a:ext>
            </a:extLst>
          </p:cNvPr>
          <p:cNvCxnSpPr>
            <a:cxnSpLocks/>
          </p:cNvCxnSpPr>
          <p:nvPr/>
        </p:nvCxnSpPr>
        <p:spPr>
          <a:xfrm flipH="1">
            <a:off x="1729547" y="2724589"/>
            <a:ext cx="3617345" cy="565747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2BD9A8-46DF-0846-A756-6A06225DD8F7}"/>
              </a:ext>
            </a:extLst>
          </p:cNvPr>
          <p:cNvCxnSpPr>
            <a:cxnSpLocks/>
          </p:cNvCxnSpPr>
          <p:nvPr/>
        </p:nvCxnSpPr>
        <p:spPr>
          <a:xfrm flipH="1">
            <a:off x="1729547" y="4401521"/>
            <a:ext cx="3631491" cy="728415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98296C0-FE63-9645-B747-A5D3152B4BD1}"/>
              </a:ext>
            </a:extLst>
          </p:cNvPr>
          <p:cNvSpPr/>
          <p:nvPr/>
        </p:nvSpPr>
        <p:spPr>
          <a:xfrm>
            <a:off x="1729547" y="3290336"/>
            <a:ext cx="1839600" cy="1839600"/>
          </a:xfrm>
          <a:prstGeom prst="rect">
            <a:avLst/>
          </a:prstGeom>
          <a:noFill/>
          <a:ln w="730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" panose="020B0503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06B6DE-A24F-D948-9773-34A48DF596EE}"/>
              </a:ext>
            </a:extLst>
          </p:cNvPr>
          <p:cNvSpPr txBox="1"/>
          <p:nvPr/>
        </p:nvSpPr>
        <p:spPr>
          <a:xfrm>
            <a:off x="7477996" y="3270142"/>
            <a:ext cx="480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venir Next" panose="020B0503020202020204" pitchFamily="34" charset="0"/>
              </a:rPr>
              <a:t>=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DC8CA3DE-01EC-1A49-A376-69135EDAC4CC}"/>
              </a:ext>
            </a:extLst>
          </p:cNvPr>
          <p:cNvGraphicFramePr>
            <a:graphicFrameLocks noGrp="1"/>
          </p:cNvGraphicFramePr>
          <p:nvPr/>
        </p:nvGraphicFramePr>
        <p:xfrm>
          <a:off x="8482568" y="2678092"/>
          <a:ext cx="1836000" cy="1836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6908461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18199465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956638516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75051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7395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283005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69B6CCA3-6500-E64E-B193-5E45E9594953}"/>
              </a:ext>
            </a:extLst>
          </p:cNvPr>
          <p:cNvSpPr txBox="1"/>
          <p:nvPr/>
        </p:nvSpPr>
        <p:spPr>
          <a:xfrm>
            <a:off x="8645810" y="4756759"/>
            <a:ext cx="1509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Feature Map</a:t>
            </a:r>
          </a:p>
          <a:p>
            <a:pPr algn="ctr"/>
            <a:r>
              <a:rPr lang="en-US" dirty="0">
                <a:latin typeface="Avenir Next" panose="020B0503020202020204" pitchFamily="34" charset="0"/>
              </a:rPr>
              <a:t>(3x3)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3D14AC8-B52A-2046-9EFD-25B9966F6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latin typeface="Avenir Next" panose="020B0503020202020204" pitchFamily="34" charset="0"/>
              </a:rPr>
              <a:pPr/>
              <a:t>17</a:t>
            </a:fld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03C80A-04EB-E54E-ACB2-7431E123A71C}"/>
              </a:ext>
            </a:extLst>
          </p:cNvPr>
          <p:cNvSpPr txBox="1"/>
          <p:nvPr/>
        </p:nvSpPr>
        <p:spPr>
          <a:xfrm>
            <a:off x="4540339" y="3443556"/>
            <a:ext cx="480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venir Next" panose="020B0503020202020204" pitchFamily="34" charset="0"/>
              </a:rPr>
              <a:t>*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706BAE64-D6C9-7F4A-B076-554C608B3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706914"/>
              </p:ext>
            </p:extLst>
          </p:nvPr>
        </p:nvGraphicFramePr>
        <p:xfrm>
          <a:off x="5331392" y="2678092"/>
          <a:ext cx="1836000" cy="1836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6908461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18199465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956638516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75051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7395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283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3419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7874125-B804-594A-878B-C3CB6FBCF35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1408" y="2097088"/>
          <a:ext cx="3060000" cy="3060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38357854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18074965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27007098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28449725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4036458291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843856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489133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087187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622775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137196"/>
                  </a:ext>
                </a:extLst>
              </a:tr>
            </a:tbl>
          </a:graphicData>
        </a:graphic>
      </p:graphicFrame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4A5F81B-09CD-0646-B54D-90723A7E9ECB}"/>
              </a:ext>
            </a:extLst>
          </p:cNvPr>
          <p:cNvCxnSpPr>
            <a:cxnSpLocks/>
          </p:cNvCxnSpPr>
          <p:nvPr/>
        </p:nvCxnSpPr>
        <p:spPr>
          <a:xfrm flipH="1">
            <a:off x="4201408" y="2682909"/>
            <a:ext cx="2965987" cy="607427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1A5410-80E6-3A4B-BBA7-98C2BAB774A1}"/>
              </a:ext>
            </a:extLst>
          </p:cNvPr>
          <p:cNvCxnSpPr>
            <a:cxnSpLocks/>
          </p:cNvCxnSpPr>
          <p:nvPr/>
        </p:nvCxnSpPr>
        <p:spPr>
          <a:xfrm flipH="1">
            <a:off x="4201408" y="4442945"/>
            <a:ext cx="2983495" cy="714143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DA7266E-C749-C940-AE7D-3A79415CF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Cross-correlation: Visualization 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D4433-0509-1C4E-A07F-2F8AC2475D1F}"/>
              </a:ext>
            </a:extLst>
          </p:cNvPr>
          <p:cNvSpPr txBox="1"/>
          <p:nvPr/>
        </p:nvSpPr>
        <p:spPr>
          <a:xfrm>
            <a:off x="1534327" y="5310797"/>
            <a:ext cx="2167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Input Image Matrix</a:t>
            </a:r>
          </a:p>
          <a:p>
            <a:pPr algn="ctr"/>
            <a:r>
              <a:rPr lang="en-US" dirty="0">
                <a:latin typeface="Avenir Next" panose="020B0503020202020204" pitchFamily="34" charset="0"/>
              </a:rPr>
              <a:t>(5x5)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6FE09C-15F7-9748-8842-5C2F7457DD2F}"/>
              </a:ext>
            </a:extLst>
          </p:cNvPr>
          <p:cNvSpPr txBox="1"/>
          <p:nvPr/>
        </p:nvSpPr>
        <p:spPr>
          <a:xfrm>
            <a:off x="5452469" y="4833922"/>
            <a:ext cx="1447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  <a:cs typeface="Arial" panose="020B0604020202020204" pitchFamily="34" charset="0"/>
              </a:rPr>
              <a:t>Kernel Filter</a:t>
            </a:r>
          </a:p>
          <a:p>
            <a:pPr algn="ctr"/>
            <a:r>
              <a:rPr lang="en-US" dirty="0">
                <a:latin typeface="Avenir Next" panose="020B0503020202020204" pitchFamily="34" charset="0"/>
                <a:cs typeface="Arial" panose="020B0604020202020204" pitchFamily="34" charset="0"/>
              </a:rPr>
              <a:t>(3x3)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D4E5A49-CD4B-944D-8025-22D828849A4D}"/>
              </a:ext>
            </a:extLst>
          </p:cNvPr>
          <p:cNvCxnSpPr>
            <a:cxnSpLocks/>
          </p:cNvCxnSpPr>
          <p:nvPr/>
        </p:nvCxnSpPr>
        <p:spPr>
          <a:xfrm flipH="1">
            <a:off x="2364976" y="2724589"/>
            <a:ext cx="2981917" cy="565747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2BD9A8-46DF-0846-A756-6A06225DD8F7}"/>
              </a:ext>
            </a:extLst>
          </p:cNvPr>
          <p:cNvCxnSpPr>
            <a:cxnSpLocks/>
          </p:cNvCxnSpPr>
          <p:nvPr/>
        </p:nvCxnSpPr>
        <p:spPr>
          <a:xfrm flipH="1">
            <a:off x="2364976" y="4401521"/>
            <a:ext cx="2996063" cy="728415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98296C0-FE63-9645-B747-A5D3152B4BD1}"/>
              </a:ext>
            </a:extLst>
          </p:cNvPr>
          <p:cNvSpPr/>
          <p:nvPr/>
        </p:nvSpPr>
        <p:spPr>
          <a:xfrm>
            <a:off x="2364976" y="3290336"/>
            <a:ext cx="1839600" cy="1839600"/>
          </a:xfrm>
          <a:prstGeom prst="rect">
            <a:avLst/>
          </a:prstGeom>
          <a:noFill/>
          <a:ln w="730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" panose="020B0503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06B6DE-A24F-D948-9773-34A48DF596EE}"/>
              </a:ext>
            </a:extLst>
          </p:cNvPr>
          <p:cNvSpPr txBox="1"/>
          <p:nvPr/>
        </p:nvSpPr>
        <p:spPr>
          <a:xfrm>
            <a:off x="7477996" y="3270142"/>
            <a:ext cx="480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venir Next" panose="020B0503020202020204" pitchFamily="34" charset="0"/>
              </a:rPr>
              <a:t>=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DC8CA3DE-01EC-1A49-A376-69135EDAC4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831390"/>
              </p:ext>
            </p:extLst>
          </p:nvPr>
        </p:nvGraphicFramePr>
        <p:xfrm>
          <a:off x="8482568" y="2678092"/>
          <a:ext cx="1836000" cy="1836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6908461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18199465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956638516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75051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7395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283005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69B6CCA3-6500-E64E-B193-5E45E9594953}"/>
              </a:ext>
            </a:extLst>
          </p:cNvPr>
          <p:cNvSpPr txBox="1"/>
          <p:nvPr/>
        </p:nvSpPr>
        <p:spPr>
          <a:xfrm>
            <a:off x="8645810" y="4756759"/>
            <a:ext cx="1509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Feature Map</a:t>
            </a:r>
          </a:p>
          <a:p>
            <a:pPr algn="ctr"/>
            <a:r>
              <a:rPr lang="en-US" dirty="0">
                <a:latin typeface="Avenir Next" panose="020B0503020202020204" pitchFamily="34" charset="0"/>
              </a:rPr>
              <a:t>(3x3)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198BFA-0E45-2448-BD8A-B4FE05CB7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latin typeface="Avenir Next" panose="020B0503020202020204" pitchFamily="34" charset="0"/>
              </a:rPr>
              <a:pPr/>
              <a:t>18</a:t>
            </a:fld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980E7C-8021-5742-97EF-3DAB1FFBC628}"/>
              </a:ext>
            </a:extLst>
          </p:cNvPr>
          <p:cNvSpPr txBox="1"/>
          <p:nvPr/>
        </p:nvSpPr>
        <p:spPr>
          <a:xfrm>
            <a:off x="4540339" y="3443556"/>
            <a:ext cx="480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venir Next" panose="020B0503020202020204" pitchFamily="34" charset="0"/>
              </a:rPr>
              <a:t>*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D5376C-DF7F-EB47-B8BB-168164E47D21}"/>
              </a:ext>
            </a:extLst>
          </p:cNvPr>
          <p:cNvSpPr txBox="1"/>
          <p:nvPr/>
        </p:nvSpPr>
        <p:spPr>
          <a:xfrm>
            <a:off x="7156621" y="6125031"/>
            <a:ext cx="311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venir Next" panose="020B0503020202020204" pitchFamily="34" charset="0"/>
              </a:rPr>
              <a:t>* Valid 1-strided convolution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D6D8245C-23F8-FB4C-AFBA-1F07D454AF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706914"/>
              </p:ext>
            </p:extLst>
          </p:nvPr>
        </p:nvGraphicFramePr>
        <p:xfrm>
          <a:off x="5331392" y="2678092"/>
          <a:ext cx="1836000" cy="1836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6908461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18199465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956638516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75051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7395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283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5446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AB0B5-5759-DC41-A95A-3644BBEEE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Input Vector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A2C3F8-92B8-FB47-B1ED-42DCA7905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latin typeface="Avenir Next" panose="020B0503020202020204" pitchFamily="34" charset="0"/>
              </a:rPr>
              <a:t>19</a:t>
            </a:fld>
            <a:endParaRPr lang="en-US" dirty="0">
              <a:latin typeface="Avenir Next" panose="020B0503020202020204" pitchFamily="34" charset="0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1D80991-43D3-9A41-94E6-1307A426A0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180618"/>
              </p:ext>
            </p:extLst>
          </p:nvPr>
        </p:nvGraphicFramePr>
        <p:xfrm>
          <a:off x="1141408" y="2097088"/>
          <a:ext cx="3060000" cy="3060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38357854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18074965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27007098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28449725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4036458291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843856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489133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087187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622775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13719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EC9323C-6900-2748-B5B3-845745C89804}"/>
              </a:ext>
            </a:extLst>
          </p:cNvPr>
          <p:cNvSpPr txBox="1"/>
          <p:nvPr/>
        </p:nvSpPr>
        <p:spPr>
          <a:xfrm>
            <a:off x="1534327" y="5310797"/>
            <a:ext cx="2167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Input Image Matrix</a:t>
            </a:r>
          </a:p>
          <a:p>
            <a:pPr algn="ctr"/>
            <a:r>
              <a:rPr lang="en-US" dirty="0">
                <a:latin typeface="Avenir Next" panose="020B0503020202020204" pitchFamily="34" charset="0"/>
              </a:rPr>
              <a:t>(5x5)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B98F3C1-C15E-6F4D-9262-56473A033954}"/>
              </a:ext>
            </a:extLst>
          </p:cNvPr>
          <p:cNvCxnSpPr>
            <a:cxnSpLocks/>
          </p:cNvCxnSpPr>
          <p:nvPr/>
        </p:nvCxnSpPr>
        <p:spPr>
          <a:xfrm>
            <a:off x="4783223" y="3575572"/>
            <a:ext cx="191433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474A40-62B0-9643-853D-0CFED6248BB0}"/>
              </a:ext>
            </a:extLst>
          </p:cNvPr>
          <p:cNvSpPr txBox="1"/>
          <p:nvPr/>
        </p:nvSpPr>
        <p:spPr>
          <a:xfrm>
            <a:off x="4633838" y="3185237"/>
            <a:ext cx="2213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reshape into vector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37484BA-621E-4242-9E93-B6C3775E91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411791"/>
              </p:ext>
            </p:extLst>
          </p:nvPr>
        </p:nvGraphicFramePr>
        <p:xfrm>
          <a:off x="8572524" y="115751"/>
          <a:ext cx="468446" cy="2528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8446">
                  <a:extLst>
                    <a:ext uri="{9D8B030D-6E8A-4147-A177-3AD203B41FA5}">
                      <a16:colId xmlns:a16="http://schemas.microsoft.com/office/drawing/2014/main" val="90745127"/>
                    </a:ext>
                  </a:extLst>
                </a:gridCol>
              </a:tblGrid>
              <a:tr h="505656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988296"/>
                  </a:ext>
                </a:extLst>
              </a:tr>
              <a:tr h="505656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940787"/>
                  </a:ext>
                </a:extLst>
              </a:tr>
              <a:tr h="505656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484507"/>
                  </a:ext>
                </a:extLst>
              </a:tr>
              <a:tr h="505656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378959"/>
                  </a:ext>
                </a:extLst>
              </a:tr>
              <a:tr h="505656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906203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EC842BD5-7C40-9D4A-9C2F-9E96F7A05FDE}"/>
              </a:ext>
            </a:extLst>
          </p:cNvPr>
          <p:cNvSpPr/>
          <p:nvPr/>
        </p:nvSpPr>
        <p:spPr>
          <a:xfrm>
            <a:off x="1141408" y="2064576"/>
            <a:ext cx="3063168" cy="637717"/>
          </a:xfrm>
          <a:prstGeom prst="rect">
            <a:avLst/>
          </a:prstGeom>
          <a:noFill/>
          <a:ln w="730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" panose="020B0503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76B9B8-4FBB-9144-AFF8-86B3109BB6DC}"/>
              </a:ext>
            </a:extLst>
          </p:cNvPr>
          <p:cNvSpPr/>
          <p:nvPr/>
        </p:nvSpPr>
        <p:spPr>
          <a:xfrm>
            <a:off x="8572522" y="115751"/>
            <a:ext cx="468447" cy="2528279"/>
          </a:xfrm>
          <a:prstGeom prst="rect">
            <a:avLst/>
          </a:prstGeom>
          <a:noFill/>
          <a:ln w="730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830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EDB59-D839-AA4F-8BB1-357445838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91341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71C3A-DA6A-6343-8D07-0FF8FF236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64406"/>
            <a:ext cx="9905999" cy="4475075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Avenir Next" panose="020B0503020202020204" pitchFamily="34" charset="0"/>
              </a:rPr>
              <a:t>Motivation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Avenir Next" panose="020B0503020202020204" pitchFamily="34" charset="0"/>
              </a:rPr>
              <a:t>Prerequisites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700" dirty="0">
                <a:latin typeface="Avenir Next" panose="020B0503020202020204" pitchFamily="34" charset="0"/>
              </a:rPr>
              <a:t>CNN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700" dirty="0">
                <a:latin typeface="Avenir Next" panose="020B0503020202020204" pitchFamily="34" charset="0"/>
              </a:rPr>
              <a:t>Pooling operations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700" dirty="0">
                <a:latin typeface="Avenir Next" panose="020B0503020202020204" pitchFamily="34" charset="0"/>
              </a:rPr>
              <a:t>Activation functions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700" dirty="0">
                <a:latin typeface="Avenir Next" panose="020B0503020202020204" pitchFamily="34" charset="0"/>
              </a:rPr>
              <a:t>Transposed Convolution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>
                <a:latin typeface="Avenir Next" panose="020B0503020202020204" pitchFamily="34" charset="0"/>
              </a:rPr>
              <a:t>GANs</a:t>
            </a:r>
            <a:endParaRPr lang="en-US" sz="2100" dirty="0">
              <a:latin typeface="Avenir Next" panose="020B050302020202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700" dirty="0">
                <a:latin typeface="Avenir Next" panose="020B0503020202020204" pitchFamily="34" charset="0"/>
              </a:rPr>
              <a:t>Investigator vs Forger Analogy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700" dirty="0">
                <a:latin typeface="Avenir Next" panose="020B0503020202020204" pitchFamily="34" charset="0"/>
              </a:rPr>
              <a:t>GAN (Ian J. Goodfellow et al, 2014)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700" dirty="0">
                <a:latin typeface="Avenir Next" panose="020B0503020202020204" pitchFamily="34" charset="0"/>
              </a:rPr>
              <a:t>DCGAN (Alec Radford et al, 2016)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Avenir Next" panose="020B0503020202020204" pitchFamily="34" charset="0"/>
              </a:rPr>
              <a:t>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6F1ACA-5767-F249-A8E7-B166D0611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111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AB0B5-5759-DC41-A95A-3644BBEEE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Input Vector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A2C3F8-92B8-FB47-B1ED-42DCA7905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latin typeface="Avenir Next" panose="020B0503020202020204" pitchFamily="34" charset="0"/>
              </a:rPr>
              <a:t>20</a:t>
            </a:fld>
            <a:endParaRPr lang="en-US" dirty="0">
              <a:latin typeface="Avenir Next" panose="020B0503020202020204" pitchFamily="34" charset="0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1D80991-43D3-9A41-94E6-1307A426A06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1408" y="2097088"/>
          <a:ext cx="3060000" cy="3060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38357854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18074965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27007098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28449725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4036458291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843856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489133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087187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622775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13719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EC9323C-6900-2748-B5B3-845745C89804}"/>
              </a:ext>
            </a:extLst>
          </p:cNvPr>
          <p:cNvSpPr txBox="1"/>
          <p:nvPr/>
        </p:nvSpPr>
        <p:spPr>
          <a:xfrm>
            <a:off x="1534327" y="5310797"/>
            <a:ext cx="2167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Input Image Matrix</a:t>
            </a:r>
          </a:p>
          <a:p>
            <a:pPr algn="ctr"/>
            <a:r>
              <a:rPr lang="en-US" dirty="0">
                <a:latin typeface="Avenir Next" panose="020B0503020202020204" pitchFamily="34" charset="0"/>
              </a:rPr>
              <a:t>(5x5)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B98F3C1-C15E-6F4D-9262-56473A033954}"/>
              </a:ext>
            </a:extLst>
          </p:cNvPr>
          <p:cNvCxnSpPr>
            <a:cxnSpLocks/>
          </p:cNvCxnSpPr>
          <p:nvPr/>
        </p:nvCxnSpPr>
        <p:spPr>
          <a:xfrm>
            <a:off x="4783223" y="3575572"/>
            <a:ext cx="191433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474A40-62B0-9643-853D-0CFED6248BB0}"/>
              </a:ext>
            </a:extLst>
          </p:cNvPr>
          <p:cNvSpPr txBox="1"/>
          <p:nvPr/>
        </p:nvSpPr>
        <p:spPr>
          <a:xfrm>
            <a:off x="4633838" y="3185237"/>
            <a:ext cx="2213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reshape into vector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37484BA-621E-4242-9E93-B6C3775E9196}"/>
              </a:ext>
            </a:extLst>
          </p:cNvPr>
          <p:cNvGraphicFramePr>
            <a:graphicFrameLocks noGrp="1"/>
          </p:cNvGraphicFramePr>
          <p:nvPr/>
        </p:nvGraphicFramePr>
        <p:xfrm>
          <a:off x="8572524" y="115751"/>
          <a:ext cx="468446" cy="2528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8446">
                  <a:extLst>
                    <a:ext uri="{9D8B030D-6E8A-4147-A177-3AD203B41FA5}">
                      <a16:colId xmlns:a16="http://schemas.microsoft.com/office/drawing/2014/main" val="90745127"/>
                    </a:ext>
                  </a:extLst>
                </a:gridCol>
              </a:tblGrid>
              <a:tr h="505656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988296"/>
                  </a:ext>
                </a:extLst>
              </a:tr>
              <a:tr h="505656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940787"/>
                  </a:ext>
                </a:extLst>
              </a:tr>
              <a:tr h="505656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484507"/>
                  </a:ext>
                </a:extLst>
              </a:tr>
              <a:tr h="505656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378959"/>
                  </a:ext>
                </a:extLst>
              </a:tr>
              <a:tr h="505656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906203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B119F5E-2C98-F642-8CDC-D01EE7FD8A6B}"/>
              </a:ext>
            </a:extLst>
          </p:cNvPr>
          <p:cNvGraphicFramePr>
            <a:graphicFrameLocks noGrp="1"/>
          </p:cNvGraphicFramePr>
          <p:nvPr/>
        </p:nvGraphicFramePr>
        <p:xfrm>
          <a:off x="8572524" y="2644031"/>
          <a:ext cx="468446" cy="2528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8446">
                  <a:extLst>
                    <a:ext uri="{9D8B030D-6E8A-4147-A177-3AD203B41FA5}">
                      <a16:colId xmlns:a16="http://schemas.microsoft.com/office/drawing/2014/main" val="288503567"/>
                    </a:ext>
                  </a:extLst>
                </a:gridCol>
              </a:tblGrid>
              <a:tr h="505656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8824"/>
                  </a:ext>
                </a:extLst>
              </a:tr>
              <a:tr h="505656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353274"/>
                  </a:ext>
                </a:extLst>
              </a:tr>
              <a:tr h="505656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740368"/>
                  </a:ext>
                </a:extLst>
              </a:tr>
              <a:tr h="505656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223896"/>
                  </a:ext>
                </a:extLst>
              </a:tr>
              <a:tr h="505656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14868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77FC859-9535-D443-863E-DCB467743FD5}"/>
              </a:ext>
            </a:extLst>
          </p:cNvPr>
          <p:cNvSpPr txBox="1"/>
          <p:nvPr/>
        </p:nvSpPr>
        <p:spPr>
          <a:xfrm>
            <a:off x="8688766" y="5325069"/>
            <a:ext cx="2439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.</a:t>
            </a:r>
          </a:p>
          <a:p>
            <a:r>
              <a:rPr lang="en-US" dirty="0">
                <a:latin typeface="Avenir Next" panose="020B0503020202020204" pitchFamily="34" charset="0"/>
              </a:rPr>
              <a:t>.</a:t>
            </a:r>
          </a:p>
          <a:p>
            <a:r>
              <a:rPr lang="en-US" dirty="0">
                <a:latin typeface="Avenir Next" panose="020B0503020202020204" pitchFamily="34" charset="0"/>
              </a:rPr>
              <a:t>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842BD5-7C40-9D4A-9C2F-9E96F7A05FDE}"/>
              </a:ext>
            </a:extLst>
          </p:cNvPr>
          <p:cNvSpPr/>
          <p:nvPr/>
        </p:nvSpPr>
        <p:spPr>
          <a:xfrm>
            <a:off x="1141408" y="2669884"/>
            <a:ext cx="3063168" cy="637717"/>
          </a:xfrm>
          <a:prstGeom prst="rect">
            <a:avLst/>
          </a:prstGeom>
          <a:noFill/>
          <a:ln w="730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" panose="020B0503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76B9B8-4FBB-9144-AFF8-86B3109BB6DC}"/>
              </a:ext>
            </a:extLst>
          </p:cNvPr>
          <p:cNvSpPr/>
          <p:nvPr/>
        </p:nvSpPr>
        <p:spPr>
          <a:xfrm>
            <a:off x="8572522" y="2627134"/>
            <a:ext cx="468447" cy="2528279"/>
          </a:xfrm>
          <a:prstGeom prst="rect">
            <a:avLst/>
          </a:prstGeom>
          <a:noFill/>
          <a:ln w="730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" panose="020B0503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01A633-595B-0B4D-B535-247AD8D5677C}"/>
              </a:ext>
            </a:extLst>
          </p:cNvPr>
          <p:cNvSpPr txBox="1"/>
          <p:nvPr/>
        </p:nvSpPr>
        <p:spPr>
          <a:xfrm>
            <a:off x="7722954" y="6211669"/>
            <a:ext cx="2187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Input Image Vector</a:t>
            </a:r>
          </a:p>
          <a:p>
            <a:pPr algn="ctr"/>
            <a:r>
              <a:rPr lang="en-US" dirty="0">
                <a:latin typeface="Avenir Next" panose="020B0503020202020204" pitchFamily="34" charset="0"/>
              </a:rPr>
              <a:t>(1x25)</a:t>
            </a:r>
          </a:p>
        </p:txBody>
      </p:sp>
    </p:spTree>
    <p:extLst>
      <p:ext uri="{BB962C8B-B14F-4D97-AF65-F5344CB8AC3E}">
        <p14:creationId xmlns:p14="http://schemas.microsoft.com/office/powerpoint/2010/main" val="3878576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19659-0E43-9F42-97D5-F0F4B90F8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Convolution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E26C11-BBE1-A346-8E6D-F4FEEF435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latin typeface="Avenir Next" panose="020B0503020202020204" pitchFamily="34" charset="0"/>
              </a:rPr>
              <a:t>21</a:t>
            </a:fld>
            <a:endParaRPr lang="en-US" dirty="0">
              <a:latin typeface="Avenir Next" panose="020B0503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D258DF-43FA-C94F-96DC-429FA3BCDDF8}"/>
              </a:ext>
            </a:extLst>
          </p:cNvPr>
          <p:cNvCxnSpPr>
            <a:cxnSpLocks/>
          </p:cNvCxnSpPr>
          <p:nvPr/>
        </p:nvCxnSpPr>
        <p:spPr>
          <a:xfrm>
            <a:off x="3598367" y="3575572"/>
            <a:ext cx="191433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5EF8D32-9346-F346-96B0-537A0A47D818}"/>
              </a:ext>
            </a:extLst>
          </p:cNvPr>
          <p:cNvSpPr txBox="1"/>
          <p:nvPr/>
        </p:nvSpPr>
        <p:spPr>
          <a:xfrm>
            <a:off x="3448982" y="3185237"/>
            <a:ext cx="2371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transform into matrix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3FEE44E-D571-0742-8931-BE1C0AB0DB90}"/>
              </a:ext>
            </a:extLst>
          </p:cNvPr>
          <p:cNvGraphicFramePr>
            <a:graphicFrameLocks noGrp="1"/>
          </p:cNvGraphicFramePr>
          <p:nvPr/>
        </p:nvGraphicFramePr>
        <p:xfrm>
          <a:off x="1082519" y="2657572"/>
          <a:ext cx="1836000" cy="1836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6908461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18199465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956638516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75051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7395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28300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CF3643-C4C0-8C4C-AA24-3250F7C30836}"/>
              </a:ext>
            </a:extLst>
          </p:cNvPr>
          <p:cNvSpPr txBox="1"/>
          <p:nvPr/>
        </p:nvSpPr>
        <p:spPr>
          <a:xfrm>
            <a:off x="1276539" y="4730890"/>
            <a:ext cx="1447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  <a:cs typeface="Arial" panose="020B0604020202020204" pitchFamily="34" charset="0"/>
              </a:rPr>
              <a:t>Kernel Filter</a:t>
            </a:r>
          </a:p>
          <a:p>
            <a:pPr algn="ctr"/>
            <a:r>
              <a:rPr lang="en-US" dirty="0">
                <a:latin typeface="Avenir Next" panose="020B0503020202020204" pitchFamily="34" charset="0"/>
                <a:cs typeface="Arial" panose="020B0604020202020204" pitchFamily="34" charset="0"/>
              </a:rPr>
              <a:t>(3x3)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CD766EB-2E0E-4B40-9792-B0A4D2EC4BE2}"/>
              </a:ext>
            </a:extLst>
          </p:cNvPr>
          <p:cNvGraphicFramePr>
            <a:graphicFrameLocks noGrp="1"/>
          </p:cNvGraphicFramePr>
          <p:nvPr/>
        </p:nvGraphicFramePr>
        <p:xfrm>
          <a:off x="6094412" y="2468428"/>
          <a:ext cx="1836000" cy="612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2544779867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99920289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319484050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197780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F4ABEAE3-78BC-4D45-8716-1AA9969C4302}"/>
              </a:ext>
            </a:extLst>
          </p:cNvPr>
          <p:cNvSpPr/>
          <p:nvPr/>
        </p:nvSpPr>
        <p:spPr>
          <a:xfrm>
            <a:off x="1141408" y="2669884"/>
            <a:ext cx="1777111" cy="637717"/>
          </a:xfrm>
          <a:prstGeom prst="rect">
            <a:avLst/>
          </a:prstGeom>
          <a:noFill/>
          <a:ln w="730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675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19659-0E43-9F42-97D5-F0F4B90F8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Convolution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E26C11-BBE1-A346-8E6D-F4FEEF435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latin typeface="Avenir Next" panose="020B0503020202020204" pitchFamily="34" charset="0"/>
              </a:rPr>
              <a:t>22</a:t>
            </a:fld>
            <a:endParaRPr lang="en-US" dirty="0">
              <a:latin typeface="Avenir Next" panose="020B0503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D258DF-43FA-C94F-96DC-429FA3BCDDF8}"/>
              </a:ext>
            </a:extLst>
          </p:cNvPr>
          <p:cNvCxnSpPr>
            <a:cxnSpLocks/>
          </p:cNvCxnSpPr>
          <p:nvPr/>
        </p:nvCxnSpPr>
        <p:spPr>
          <a:xfrm>
            <a:off x="3598367" y="3575572"/>
            <a:ext cx="191433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3FEE44E-D571-0742-8931-BE1C0AB0D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587788"/>
              </p:ext>
            </p:extLst>
          </p:nvPr>
        </p:nvGraphicFramePr>
        <p:xfrm>
          <a:off x="1082519" y="2657572"/>
          <a:ext cx="1836000" cy="1836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6908461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18199465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956638516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75051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7395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28300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CF3643-C4C0-8C4C-AA24-3250F7C30836}"/>
              </a:ext>
            </a:extLst>
          </p:cNvPr>
          <p:cNvSpPr txBox="1"/>
          <p:nvPr/>
        </p:nvSpPr>
        <p:spPr>
          <a:xfrm>
            <a:off x="1276539" y="4730890"/>
            <a:ext cx="1447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  <a:cs typeface="Arial" panose="020B0604020202020204" pitchFamily="34" charset="0"/>
              </a:rPr>
              <a:t>Kernel Filter</a:t>
            </a:r>
          </a:p>
          <a:p>
            <a:pPr algn="ctr"/>
            <a:r>
              <a:rPr lang="en-US" dirty="0">
                <a:latin typeface="Avenir Next" panose="020B0503020202020204" pitchFamily="34" charset="0"/>
                <a:cs typeface="Arial" panose="020B0604020202020204" pitchFamily="34" charset="0"/>
              </a:rPr>
              <a:t>(3x3)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CD766EB-2E0E-4B40-9792-B0A4D2EC4B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01391"/>
              </p:ext>
            </p:extLst>
          </p:nvPr>
        </p:nvGraphicFramePr>
        <p:xfrm>
          <a:off x="6094412" y="2468428"/>
          <a:ext cx="1836000" cy="612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2544779867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99920289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319484050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197780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85F784B-557B-4C45-AF61-F9F0EC72CE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92431"/>
              </p:ext>
            </p:extLst>
          </p:nvPr>
        </p:nvGraphicFramePr>
        <p:xfrm>
          <a:off x="7930412" y="2468428"/>
          <a:ext cx="1224000" cy="612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07980461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029057397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493983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F4ABEAE3-78BC-4D45-8716-1AA9969C4302}"/>
              </a:ext>
            </a:extLst>
          </p:cNvPr>
          <p:cNvSpPr/>
          <p:nvPr/>
        </p:nvSpPr>
        <p:spPr>
          <a:xfrm>
            <a:off x="1141408" y="2669884"/>
            <a:ext cx="1777111" cy="637717"/>
          </a:xfrm>
          <a:prstGeom prst="rect">
            <a:avLst/>
          </a:prstGeom>
          <a:noFill/>
          <a:ln w="730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" panose="020B0503020202020204" pitchFamily="34" charset="0"/>
            </a:endParaRP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9CCD0AC5-7543-B14E-A167-D3C0F884FEB7}"/>
              </a:ext>
            </a:extLst>
          </p:cNvPr>
          <p:cNvSpPr/>
          <p:nvPr/>
        </p:nvSpPr>
        <p:spPr>
          <a:xfrm rot="5400000">
            <a:off x="8395767" y="1663585"/>
            <a:ext cx="239834" cy="1170543"/>
          </a:xfrm>
          <a:prstGeom prst="leftBrace">
            <a:avLst>
              <a:gd name="adj1" fmla="val 64333"/>
              <a:gd name="adj2" fmla="val 50000"/>
            </a:avLst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venir Next" panose="020B0503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8F661F-F1E1-484E-BEB2-86CB7FC34D6A}"/>
              </a:ext>
            </a:extLst>
          </p:cNvPr>
          <p:cNvSpPr txBox="1"/>
          <p:nvPr/>
        </p:nvSpPr>
        <p:spPr>
          <a:xfrm>
            <a:off x="6671167" y="1777085"/>
            <a:ext cx="3797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2 more column cells in Input row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7BD5A4-0630-AB4C-A306-CB94B8217DAF}"/>
              </a:ext>
            </a:extLst>
          </p:cNvPr>
          <p:cNvSpPr txBox="1"/>
          <p:nvPr/>
        </p:nvSpPr>
        <p:spPr>
          <a:xfrm>
            <a:off x="3448982" y="3185237"/>
            <a:ext cx="2371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transform into matrix</a:t>
            </a:r>
          </a:p>
        </p:txBody>
      </p:sp>
    </p:spTree>
    <p:extLst>
      <p:ext uri="{BB962C8B-B14F-4D97-AF65-F5344CB8AC3E}">
        <p14:creationId xmlns:p14="http://schemas.microsoft.com/office/powerpoint/2010/main" val="978574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19659-0E43-9F42-97D5-F0F4B90F8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Convolution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E26C11-BBE1-A346-8E6D-F4FEEF435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latin typeface="Avenir Next" panose="020B0503020202020204" pitchFamily="34" charset="0"/>
              </a:rPr>
              <a:t>23</a:t>
            </a:fld>
            <a:endParaRPr lang="en-US" dirty="0">
              <a:latin typeface="Avenir Next" panose="020B0503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D258DF-43FA-C94F-96DC-429FA3BCDDF8}"/>
              </a:ext>
            </a:extLst>
          </p:cNvPr>
          <p:cNvCxnSpPr>
            <a:cxnSpLocks/>
          </p:cNvCxnSpPr>
          <p:nvPr/>
        </p:nvCxnSpPr>
        <p:spPr>
          <a:xfrm>
            <a:off x="3598367" y="3575572"/>
            <a:ext cx="191433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3FEE44E-D571-0742-8931-BE1C0AB0DB90}"/>
              </a:ext>
            </a:extLst>
          </p:cNvPr>
          <p:cNvGraphicFramePr>
            <a:graphicFrameLocks noGrp="1"/>
          </p:cNvGraphicFramePr>
          <p:nvPr/>
        </p:nvGraphicFramePr>
        <p:xfrm>
          <a:off x="1082519" y="2657572"/>
          <a:ext cx="1836000" cy="1836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6908461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18199465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956638516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75051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7395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28300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CF3643-C4C0-8C4C-AA24-3250F7C30836}"/>
              </a:ext>
            </a:extLst>
          </p:cNvPr>
          <p:cNvSpPr txBox="1"/>
          <p:nvPr/>
        </p:nvSpPr>
        <p:spPr>
          <a:xfrm>
            <a:off x="1276539" y="4730890"/>
            <a:ext cx="1447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  <a:cs typeface="Arial" panose="020B0604020202020204" pitchFamily="34" charset="0"/>
              </a:rPr>
              <a:t>Kernel Filter</a:t>
            </a:r>
          </a:p>
          <a:p>
            <a:pPr algn="ctr"/>
            <a:r>
              <a:rPr lang="en-US" dirty="0">
                <a:latin typeface="Avenir Next" panose="020B0503020202020204" pitchFamily="34" charset="0"/>
                <a:cs typeface="Arial" panose="020B0604020202020204" pitchFamily="34" charset="0"/>
              </a:rPr>
              <a:t>(3x3)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CD766EB-2E0E-4B40-9792-B0A4D2EC4BE2}"/>
              </a:ext>
            </a:extLst>
          </p:cNvPr>
          <p:cNvGraphicFramePr>
            <a:graphicFrameLocks noGrp="1"/>
          </p:cNvGraphicFramePr>
          <p:nvPr/>
        </p:nvGraphicFramePr>
        <p:xfrm>
          <a:off x="6094412" y="2468428"/>
          <a:ext cx="1836000" cy="612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2544779867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99920289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319484050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197780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85F784B-557B-4C45-AF61-F9F0EC72CEDE}"/>
              </a:ext>
            </a:extLst>
          </p:cNvPr>
          <p:cNvGraphicFramePr>
            <a:graphicFrameLocks noGrp="1"/>
          </p:cNvGraphicFramePr>
          <p:nvPr/>
        </p:nvGraphicFramePr>
        <p:xfrm>
          <a:off x="7930412" y="2468428"/>
          <a:ext cx="1224000" cy="612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07980461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029057397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493983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F4ABEAE3-78BC-4D45-8716-1AA9969C4302}"/>
              </a:ext>
            </a:extLst>
          </p:cNvPr>
          <p:cNvSpPr/>
          <p:nvPr/>
        </p:nvSpPr>
        <p:spPr>
          <a:xfrm>
            <a:off x="1111963" y="3256713"/>
            <a:ext cx="1777111" cy="637717"/>
          </a:xfrm>
          <a:prstGeom prst="rect">
            <a:avLst/>
          </a:prstGeom>
          <a:noFill/>
          <a:ln w="730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" panose="020B0503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7BD5A4-0630-AB4C-A306-CB94B8217DAF}"/>
              </a:ext>
            </a:extLst>
          </p:cNvPr>
          <p:cNvSpPr txBox="1"/>
          <p:nvPr/>
        </p:nvSpPr>
        <p:spPr>
          <a:xfrm>
            <a:off x="3448982" y="3185237"/>
            <a:ext cx="2371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transform into matrix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A6259EB-543B-E543-A284-1A9777881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638458"/>
              </p:ext>
            </p:extLst>
          </p:nvPr>
        </p:nvGraphicFramePr>
        <p:xfrm>
          <a:off x="9154412" y="2468428"/>
          <a:ext cx="1836000" cy="612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84912526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2067046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515944516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963316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03D7804E-3934-DF4B-8A8F-F2A6CCFD892E}"/>
              </a:ext>
            </a:extLst>
          </p:cNvPr>
          <p:cNvSpPr/>
          <p:nvPr/>
        </p:nvSpPr>
        <p:spPr>
          <a:xfrm>
            <a:off x="9154412" y="2442711"/>
            <a:ext cx="1777111" cy="637717"/>
          </a:xfrm>
          <a:prstGeom prst="rect">
            <a:avLst/>
          </a:prstGeom>
          <a:noFill/>
          <a:ln w="730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035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19659-0E43-9F42-97D5-F0F4B90F8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Convolution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E26C11-BBE1-A346-8E6D-F4FEEF435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latin typeface="Avenir Next" panose="020B0503020202020204" pitchFamily="34" charset="0"/>
              </a:rPr>
              <a:t>24</a:t>
            </a:fld>
            <a:endParaRPr lang="en-US" dirty="0">
              <a:latin typeface="Avenir Next" panose="020B0503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D258DF-43FA-C94F-96DC-429FA3BCDDF8}"/>
              </a:ext>
            </a:extLst>
          </p:cNvPr>
          <p:cNvCxnSpPr>
            <a:cxnSpLocks/>
          </p:cNvCxnSpPr>
          <p:nvPr/>
        </p:nvCxnSpPr>
        <p:spPr>
          <a:xfrm>
            <a:off x="3598367" y="3575572"/>
            <a:ext cx="191433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3FEE44E-D571-0742-8931-BE1C0AB0DB90}"/>
              </a:ext>
            </a:extLst>
          </p:cNvPr>
          <p:cNvGraphicFramePr>
            <a:graphicFrameLocks noGrp="1"/>
          </p:cNvGraphicFramePr>
          <p:nvPr/>
        </p:nvGraphicFramePr>
        <p:xfrm>
          <a:off x="1082519" y="2657572"/>
          <a:ext cx="1836000" cy="1836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6908461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18199465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956638516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75051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7395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28300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CF3643-C4C0-8C4C-AA24-3250F7C30836}"/>
              </a:ext>
            </a:extLst>
          </p:cNvPr>
          <p:cNvSpPr txBox="1"/>
          <p:nvPr/>
        </p:nvSpPr>
        <p:spPr>
          <a:xfrm>
            <a:off x="1276539" y="4730890"/>
            <a:ext cx="1447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  <a:cs typeface="Arial" panose="020B0604020202020204" pitchFamily="34" charset="0"/>
              </a:rPr>
              <a:t>Kernel Filter</a:t>
            </a:r>
          </a:p>
          <a:p>
            <a:pPr algn="ctr"/>
            <a:r>
              <a:rPr lang="en-US" dirty="0">
                <a:latin typeface="Avenir Next" panose="020B0503020202020204" pitchFamily="34" charset="0"/>
                <a:cs typeface="Arial" panose="020B0604020202020204" pitchFamily="34" charset="0"/>
              </a:rPr>
              <a:t>(3x3)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CD766EB-2E0E-4B40-9792-B0A4D2EC4BE2}"/>
              </a:ext>
            </a:extLst>
          </p:cNvPr>
          <p:cNvGraphicFramePr>
            <a:graphicFrameLocks noGrp="1"/>
          </p:cNvGraphicFramePr>
          <p:nvPr/>
        </p:nvGraphicFramePr>
        <p:xfrm>
          <a:off x="6094412" y="2468428"/>
          <a:ext cx="1836000" cy="612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2544779867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99920289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319484050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197780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85F784B-557B-4C45-AF61-F9F0EC72CEDE}"/>
              </a:ext>
            </a:extLst>
          </p:cNvPr>
          <p:cNvGraphicFramePr>
            <a:graphicFrameLocks noGrp="1"/>
          </p:cNvGraphicFramePr>
          <p:nvPr/>
        </p:nvGraphicFramePr>
        <p:xfrm>
          <a:off x="7930412" y="2468428"/>
          <a:ext cx="1224000" cy="612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07980461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029057397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493983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F7BD5A4-0630-AB4C-A306-CB94B8217DAF}"/>
              </a:ext>
            </a:extLst>
          </p:cNvPr>
          <p:cNvSpPr txBox="1"/>
          <p:nvPr/>
        </p:nvSpPr>
        <p:spPr>
          <a:xfrm>
            <a:off x="3448982" y="3185237"/>
            <a:ext cx="2371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transform into matrix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A6259EB-543B-E543-A284-1A9777881F15}"/>
              </a:ext>
            </a:extLst>
          </p:cNvPr>
          <p:cNvGraphicFramePr>
            <a:graphicFrameLocks noGrp="1"/>
          </p:cNvGraphicFramePr>
          <p:nvPr/>
        </p:nvGraphicFramePr>
        <p:xfrm>
          <a:off x="9154412" y="2468428"/>
          <a:ext cx="1836000" cy="612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84912526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2067046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515944516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96331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AADA271-5A01-1F4D-83BF-32331D5A87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540019"/>
              </p:ext>
            </p:extLst>
          </p:nvPr>
        </p:nvGraphicFramePr>
        <p:xfrm>
          <a:off x="10968000" y="2468428"/>
          <a:ext cx="1224000" cy="612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1316423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301965533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7064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C7CF289-1834-144C-BCFB-89E4ECC75D3A}"/>
              </a:ext>
            </a:extLst>
          </p:cNvPr>
          <p:cNvSpPr txBox="1"/>
          <p:nvPr/>
        </p:nvSpPr>
        <p:spPr>
          <a:xfrm>
            <a:off x="11580000" y="309750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. . .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B3F6E10C-4D3F-184C-92F6-75DDC4199CA8}"/>
              </a:ext>
            </a:extLst>
          </p:cNvPr>
          <p:cNvSpPr/>
          <p:nvPr/>
        </p:nvSpPr>
        <p:spPr>
          <a:xfrm rot="5400000">
            <a:off x="11460082" y="1645242"/>
            <a:ext cx="239834" cy="1170543"/>
          </a:xfrm>
          <a:prstGeom prst="leftBrace">
            <a:avLst>
              <a:gd name="adj1" fmla="val 64333"/>
              <a:gd name="adj2" fmla="val 50000"/>
            </a:avLst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venir Next" panose="020B0503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D5AD99-4CDE-8B40-A6C4-78B765E51178}"/>
              </a:ext>
            </a:extLst>
          </p:cNvPr>
          <p:cNvSpPr txBox="1"/>
          <p:nvPr/>
        </p:nvSpPr>
        <p:spPr>
          <a:xfrm>
            <a:off x="8441640" y="1744836"/>
            <a:ext cx="3797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2 more column cells in Input row 2</a:t>
            </a:r>
          </a:p>
        </p:txBody>
      </p:sp>
    </p:spTree>
    <p:extLst>
      <p:ext uri="{BB962C8B-B14F-4D97-AF65-F5344CB8AC3E}">
        <p14:creationId xmlns:p14="http://schemas.microsoft.com/office/powerpoint/2010/main" val="924514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19659-0E43-9F42-97D5-F0F4B90F8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Convolution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E26C11-BBE1-A346-8E6D-F4FEEF435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latin typeface="Avenir Next" panose="020B0503020202020204" pitchFamily="34" charset="0"/>
              </a:rPr>
              <a:t>25</a:t>
            </a:fld>
            <a:endParaRPr lang="en-US" dirty="0">
              <a:latin typeface="Avenir Next" panose="020B0503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D258DF-43FA-C94F-96DC-429FA3BCDDF8}"/>
              </a:ext>
            </a:extLst>
          </p:cNvPr>
          <p:cNvCxnSpPr>
            <a:cxnSpLocks/>
          </p:cNvCxnSpPr>
          <p:nvPr/>
        </p:nvCxnSpPr>
        <p:spPr>
          <a:xfrm>
            <a:off x="3147605" y="3575572"/>
            <a:ext cx="191433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3FEE44E-D571-0742-8931-BE1C0AB0DB90}"/>
              </a:ext>
            </a:extLst>
          </p:cNvPr>
          <p:cNvGraphicFramePr>
            <a:graphicFrameLocks noGrp="1"/>
          </p:cNvGraphicFramePr>
          <p:nvPr/>
        </p:nvGraphicFramePr>
        <p:xfrm>
          <a:off x="1082519" y="2657572"/>
          <a:ext cx="1836000" cy="1836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6908461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18199465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956638516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75051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7395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28300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CF3643-C4C0-8C4C-AA24-3250F7C30836}"/>
              </a:ext>
            </a:extLst>
          </p:cNvPr>
          <p:cNvSpPr txBox="1"/>
          <p:nvPr/>
        </p:nvSpPr>
        <p:spPr>
          <a:xfrm>
            <a:off x="1276539" y="4730890"/>
            <a:ext cx="1447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  <a:cs typeface="Arial" panose="020B0604020202020204" pitchFamily="34" charset="0"/>
              </a:rPr>
              <a:t>Kernel Filter</a:t>
            </a:r>
          </a:p>
          <a:p>
            <a:pPr algn="ctr"/>
            <a:r>
              <a:rPr lang="en-US" dirty="0">
                <a:latin typeface="Avenir Next" panose="020B0503020202020204" pitchFamily="34" charset="0"/>
                <a:cs typeface="Arial" panose="020B0604020202020204" pitchFamily="34" charset="0"/>
              </a:rPr>
              <a:t>(3x3)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CD766EB-2E0E-4B40-9792-B0A4D2EC4B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870644"/>
              </p:ext>
            </p:extLst>
          </p:nvPr>
        </p:nvGraphicFramePr>
        <p:xfrm>
          <a:off x="5424709" y="2468428"/>
          <a:ext cx="1836000" cy="612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2544779867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99920289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319484050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197780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85F784B-557B-4C45-AF61-F9F0EC72CE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2276"/>
              </p:ext>
            </p:extLst>
          </p:nvPr>
        </p:nvGraphicFramePr>
        <p:xfrm>
          <a:off x="7260709" y="2468428"/>
          <a:ext cx="1224000" cy="612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07980461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029057397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493983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F7BD5A4-0630-AB4C-A306-CB94B8217DAF}"/>
              </a:ext>
            </a:extLst>
          </p:cNvPr>
          <p:cNvSpPr txBox="1"/>
          <p:nvPr/>
        </p:nvSpPr>
        <p:spPr>
          <a:xfrm>
            <a:off x="2998220" y="3185237"/>
            <a:ext cx="2371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transform into matrix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A6259EB-543B-E543-A284-1A9777881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157261"/>
              </p:ext>
            </p:extLst>
          </p:nvPr>
        </p:nvGraphicFramePr>
        <p:xfrm>
          <a:off x="8484709" y="2468428"/>
          <a:ext cx="1836000" cy="612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84912526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2067046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515944516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96331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AADA271-5A01-1F4D-83BF-32331D5A87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173496"/>
              </p:ext>
            </p:extLst>
          </p:nvPr>
        </p:nvGraphicFramePr>
        <p:xfrm>
          <a:off x="10298297" y="2468428"/>
          <a:ext cx="1224000" cy="612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1316423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301965533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7064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C7CF289-1834-144C-BCFB-89E4ECC75D3A}"/>
              </a:ext>
            </a:extLst>
          </p:cNvPr>
          <p:cNvSpPr txBox="1"/>
          <p:nvPr/>
        </p:nvSpPr>
        <p:spPr>
          <a:xfrm>
            <a:off x="11544709" y="247290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. . .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8C26361-D1E9-9A42-9823-661BFB0EBE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21336"/>
              </p:ext>
            </p:extLst>
          </p:nvPr>
        </p:nvGraphicFramePr>
        <p:xfrm>
          <a:off x="6036709" y="3063903"/>
          <a:ext cx="1836000" cy="612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2544779867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99920289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319484050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197780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C802E78-4C8D-E043-B18C-B437319D7B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9704198"/>
              </p:ext>
            </p:extLst>
          </p:nvPr>
        </p:nvGraphicFramePr>
        <p:xfrm>
          <a:off x="7861503" y="3063903"/>
          <a:ext cx="1224000" cy="612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07980461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029057397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493983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2FD59123-F7D8-5E4F-B22E-9580E9EDEF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87568"/>
              </p:ext>
            </p:extLst>
          </p:nvPr>
        </p:nvGraphicFramePr>
        <p:xfrm>
          <a:off x="9085503" y="3072166"/>
          <a:ext cx="1836000" cy="612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84912526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2067046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515944516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96331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7326B38-EF6C-D242-9176-4F4787C5F1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98223"/>
              </p:ext>
            </p:extLst>
          </p:nvPr>
        </p:nvGraphicFramePr>
        <p:xfrm>
          <a:off x="5430312" y="3063903"/>
          <a:ext cx="612000" cy="612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243680592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337102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4A12BEEF-64B6-8F4F-BC6B-53A0F8D52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731361"/>
              </p:ext>
            </p:extLst>
          </p:nvPr>
        </p:nvGraphicFramePr>
        <p:xfrm>
          <a:off x="10910745" y="3063903"/>
          <a:ext cx="612000" cy="612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243680592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337102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DCDB17DA-5622-C641-B6F9-319F83617BE4}"/>
              </a:ext>
            </a:extLst>
          </p:cNvPr>
          <p:cNvSpPr txBox="1"/>
          <p:nvPr/>
        </p:nvSpPr>
        <p:spPr>
          <a:xfrm>
            <a:off x="11611950" y="306390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2268064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19659-0E43-9F42-97D5-F0F4B90F8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Convolution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E26C11-BBE1-A346-8E6D-F4FEEF435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latin typeface="Avenir Next" panose="020B0503020202020204" pitchFamily="34" charset="0"/>
              </a:rPr>
              <a:t>26</a:t>
            </a:fld>
            <a:endParaRPr lang="en-US" dirty="0">
              <a:latin typeface="Avenir Next" panose="020B0503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D258DF-43FA-C94F-96DC-429FA3BCDDF8}"/>
              </a:ext>
            </a:extLst>
          </p:cNvPr>
          <p:cNvCxnSpPr>
            <a:cxnSpLocks/>
          </p:cNvCxnSpPr>
          <p:nvPr/>
        </p:nvCxnSpPr>
        <p:spPr>
          <a:xfrm>
            <a:off x="3147605" y="3575572"/>
            <a:ext cx="191433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3FEE44E-D571-0742-8931-BE1C0AB0DB90}"/>
              </a:ext>
            </a:extLst>
          </p:cNvPr>
          <p:cNvGraphicFramePr>
            <a:graphicFrameLocks noGrp="1"/>
          </p:cNvGraphicFramePr>
          <p:nvPr/>
        </p:nvGraphicFramePr>
        <p:xfrm>
          <a:off x="1082519" y="2657572"/>
          <a:ext cx="1836000" cy="1836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6908461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18199465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956638516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75051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7395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28300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CF3643-C4C0-8C4C-AA24-3250F7C30836}"/>
              </a:ext>
            </a:extLst>
          </p:cNvPr>
          <p:cNvSpPr txBox="1"/>
          <p:nvPr/>
        </p:nvSpPr>
        <p:spPr>
          <a:xfrm>
            <a:off x="1276539" y="4730890"/>
            <a:ext cx="1447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  <a:cs typeface="Arial" panose="020B0604020202020204" pitchFamily="34" charset="0"/>
              </a:rPr>
              <a:t>Kernel Filter</a:t>
            </a:r>
          </a:p>
          <a:p>
            <a:pPr algn="ctr"/>
            <a:r>
              <a:rPr lang="en-US" dirty="0">
                <a:latin typeface="Avenir Next" panose="020B0503020202020204" pitchFamily="34" charset="0"/>
                <a:cs typeface="Arial" panose="020B0604020202020204" pitchFamily="34" charset="0"/>
              </a:rPr>
              <a:t>(3x3)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CD766EB-2E0E-4B40-9792-B0A4D2EC4BE2}"/>
              </a:ext>
            </a:extLst>
          </p:cNvPr>
          <p:cNvGraphicFramePr>
            <a:graphicFrameLocks noGrp="1"/>
          </p:cNvGraphicFramePr>
          <p:nvPr/>
        </p:nvGraphicFramePr>
        <p:xfrm>
          <a:off x="5424709" y="2468428"/>
          <a:ext cx="1836000" cy="612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2544779867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99920289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319484050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197780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85F784B-557B-4C45-AF61-F9F0EC72CEDE}"/>
              </a:ext>
            </a:extLst>
          </p:cNvPr>
          <p:cNvGraphicFramePr>
            <a:graphicFrameLocks noGrp="1"/>
          </p:cNvGraphicFramePr>
          <p:nvPr/>
        </p:nvGraphicFramePr>
        <p:xfrm>
          <a:off x="7260709" y="2468428"/>
          <a:ext cx="1224000" cy="612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07980461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029057397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493983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F7BD5A4-0630-AB4C-A306-CB94B8217DAF}"/>
              </a:ext>
            </a:extLst>
          </p:cNvPr>
          <p:cNvSpPr txBox="1"/>
          <p:nvPr/>
        </p:nvSpPr>
        <p:spPr>
          <a:xfrm>
            <a:off x="2998220" y="3185237"/>
            <a:ext cx="2371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transform into matrix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A6259EB-543B-E543-A284-1A9777881F15}"/>
              </a:ext>
            </a:extLst>
          </p:cNvPr>
          <p:cNvGraphicFramePr>
            <a:graphicFrameLocks noGrp="1"/>
          </p:cNvGraphicFramePr>
          <p:nvPr/>
        </p:nvGraphicFramePr>
        <p:xfrm>
          <a:off x="8484709" y="2468428"/>
          <a:ext cx="1836000" cy="612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84912526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2067046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515944516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96331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AADA271-5A01-1F4D-83BF-32331D5A8754}"/>
              </a:ext>
            </a:extLst>
          </p:cNvPr>
          <p:cNvGraphicFramePr>
            <a:graphicFrameLocks noGrp="1"/>
          </p:cNvGraphicFramePr>
          <p:nvPr/>
        </p:nvGraphicFramePr>
        <p:xfrm>
          <a:off x="10298297" y="2468428"/>
          <a:ext cx="1224000" cy="612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1316423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301965533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7064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C7CF289-1834-144C-BCFB-89E4ECC75D3A}"/>
              </a:ext>
            </a:extLst>
          </p:cNvPr>
          <p:cNvSpPr txBox="1"/>
          <p:nvPr/>
        </p:nvSpPr>
        <p:spPr>
          <a:xfrm>
            <a:off x="11544709" y="247290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. . .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8C26361-D1E9-9A42-9823-661BFB0EBE7F}"/>
              </a:ext>
            </a:extLst>
          </p:cNvPr>
          <p:cNvGraphicFramePr>
            <a:graphicFrameLocks noGrp="1"/>
          </p:cNvGraphicFramePr>
          <p:nvPr/>
        </p:nvGraphicFramePr>
        <p:xfrm>
          <a:off x="6036709" y="3063903"/>
          <a:ext cx="1836000" cy="612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2544779867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99920289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319484050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197780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C802E78-4C8D-E043-B18C-B437319D7B76}"/>
              </a:ext>
            </a:extLst>
          </p:cNvPr>
          <p:cNvGraphicFramePr>
            <a:graphicFrameLocks noGrp="1"/>
          </p:cNvGraphicFramePr>
          <p:nvPr/>
        </p:nvGraphicFramePr>
        <p:xfrm>
          <a:off x="7861503" y="3063903"/>
          <a:ext cx="1224000" cy="612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07980461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029057397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493983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2FD59123-F7D8-5E4F-B22E-9580E9EDEF5E}"/>
              </a:ext>
            </a:extLst>
          </p:cNvPr>
          <p:cNvGraphicFramePr>
            <a:graphicFrameLocks noGrp="1"/>
          </p:cNvGraphicFramePr>
          <p:nvPr/>
        </p:nvGraphicFramePr>
        <p:xfrm>
          <a:off x="9085503" y="3072166"/>
          <a:ext cx="1836000" cy="612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84912526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2067046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515944516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96331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7326B38-EF6C-D242-9176-4F4787C5F1A5}"/>
              </a:ext>
            </a:extLst>
          </p:cNvPr>
          <p:cNvGraphicFramePr>
            <a:graphicFrameLocks noGrp="1"/>
          </p:cNvGraphicFramePr>
          <p:nvPr/>
        </p:nvGraphicFramePr>
        <p:xfrm>
          <a:off x="5430312" y="3063903"/>
          <a:ext cx="612000" cy="612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243680592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337102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4A12BEEF-64B6-8F4F-BC6B-53A0F8D52211}"/>
              </a:ext>
            </a:extLst>
          </p:cNvPr>
          <p:cNvGraphicFramePr>
            <a:graphicFrameLocks noGrp="1"/>
          </p:cNvGraphicFramePr>
          <p:nvPr/>
        </p:nvGraphicFramePr>
        <p:xfrm>
          <a:off x="10910745" y="3063903"/>
          <a:ext cx="612000" cy="612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243680592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337102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DCDB17DA-5622-C641-B6F9-319F83617BE4}"/>
              </a:ext>
            </a:extLst>
          </p:cNvPr>
          <p:cNvSpPr txBox="1"/>
          <p:nvPr/>
        </p:nvSpPr>
        <p:spPr>
          <a:xfrm>
            <a:off x="11611950" y="306390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. . .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06CA3A67-F2BD-AF44-A9EB-B7F7AC02E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164711"/>
              </p:ext>
            </p:extLst>
          </p:nvPr>
        </p:nvGraphicFramePr>
        <p:xfrm>
          <a:off x="6648261" y="3684166"/>
          <a:ext cx="1836000" cy="612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2544779867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99920289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319484050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197780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F734F8AE-B1C6-474B-9024-8DEA763103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436352"/>
              </p:ext>
            </p:extLst>
          </p:nvPr>
        </p:nvGraphicFramePr>
        <p:xfrm>
          <a:off x="5424709" y="3684166"/>
          <a:ext cx="1224000" cy="612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07980461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029057397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493983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49595CC4-7609-FF43-B04B-51CC0C57BC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545794"/>
              </p:ext>
            </p:extLst>
          </p:nvPr>
        </p:nvGraphicFramePr>
        <p:xfrm>
          <a:off x="8467900" y="3682577"/>
          <a:ext cx="1224000" cy="612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07980461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029057397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493983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1B77A34F-4700-C248-B73C-E4B0C04806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290557"/>
              </p:ext>
            </p:extLst>
          </p:nvPr>
        </p:nvGraphicFramePr>
        <p:xfrm>
          <a:off x="9697055" y="3667641"/>
          <a:ext cx="1836000" cy="612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2544779867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99920289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319484050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197780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7DB28E1B-6A97-AD48-942C-24A3FC093D37}"/>
              </a:ext>
            </a:extLst>
          </p:cNvPr>
          <p:cNvSpPr txBox="1"/>
          <p:nvPr/>
        </p:nvSpPr>
        <p:spPr>
          <a:xfrm>
            <a:off x="11645987" y="368257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. . 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FE90E5-1F18-4648-AB87-CAA353DAAD47}"/>
              </a:ext>
            </a:extLst>
          </p:cNvPr>
          <p:cNvSpPr txBox="1"/>
          <p:nvPr/>
        </p:nvSpPr>
        <p:spPr>
          <a:xfrm>
            <a:off x="5586271" y="4304429"/>
            <a:ext cx="3000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. </a:t>
            </a:r>
          </a:p>
          <a:p>
            <a:r>
              <a:rPr lang="en-US" dirty="0">
                <a:latin typeface="Avenir Next" panose="020B0503020202020204" pitchFamily="34" charset="0"/>
              </a:rPr>
              <a:t>.</a:t>
            </a:r>
          </a:p>
          <a:p>
            <a:r>
              <a:rPr lang="en-US" dirty="0">
                <a:latin typeface="Avenir Next" panose="020B0503020202020204" pitchFamily="34" charset="0"/>
              </a:rPr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123C1F-54D9-9D4E-8670-41D05DD9B18D}"/>
              </a:ext>
            </a:extLst>
          </p:cNvPr>
          <p:cNvSpPr txBox="1"/>
          <p:nvPr/>
        </p:nvSpPr>
        <p:spPr>
          <a:xfrm>
            <a:off x="11109481" y="4294577"/>
            <a:ext cx="3000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. </a:t>
            </a:r>
          </a:p>
          <a:p>
            <a:r>
              <a:rPr lang="en-US" dirty="0">
                <a:latin typeface="Avenir Next" panose="020B0503020202020204" pitchFamily="34" charset="0"/>
              </a:rPr>
              <a:t>.</a:t>
            </a:r>
          </a:p>
          <a:p>
            <a:r>
              <a:rPr lang="en-US" dirty="0">
                <a:latin typeface="Avenir Next" panose="020B0503020202020204" pitchFamily="34" charset="0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539BF2-96D0-4C46-85BD-2ECFC8FB9220}"/>
              </a:ext>
            </a:extLst>
          </p:cNvPr>
          <p:cNvSpPr txBox="1"/>
          <p:nvPr/>
        </p:nvSpPr>
        <p:spPr>
          <a:xfrm>
            <a:off x="7498671" y="5288345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  <a:cs typeface="Arial" panose="020B0604020202020204" pitchFamily="34" charset="0"/>
              </a:rPr>
              <a:t>Convolution Matrix</a:t>
            </a:r>
          </a:p>
          <a:p>
            <a:pPr algn="ctr"/>
            <a:r>
              <a:rPr lang="en-US" dirty="0">
                <a:latin typeface="Avenir Next" panose="020B0503020202020204" pitchFamily="34" charset="0"/>
                <a:cs typeface="Arial" panose="020B0604020202020204" pitchFamily="34" charset="0"/>
              </a:rPr>
              <a:t>(25x9)</a:t>
            </a:r>
          </a:p>
        </p:txBody>
      </p:sp>
    </p:spTree>
    <p:extLst>
      <p:ext uri="{BB962C8B-B14F-4D97-AF65-F5344CB8AC3E}">
        <p14:creationId xmlns:p14="http://schemas.microsoft.com/office/powerpoint/2010/main" val="3112931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7266E-C749-C940-AE7D-3A79415CF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Cross-correlation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06B6DE-A24F-D948-9773-34A48DF596EE}"/>
              </a:ext>
            </a:extLst>
          </p:cNvPr>
          <p:cNvSpPr txBox="1"/>
          <p:nvPr/>
        </p:nvSpPr>
        <p:spPr>
          <a:xfrm>
            <a:off x="7477996" y="3270142"/>
            <a:ext cx="480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venir Next" panose="020B0503020202020204" pitchFamily="34" charset="0"/>
              </a:rPr>
              <a:t>=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B6CCA3-6500-E64E-B193-5E45E9594953}"/>
              </a:ext>
            </a:extLst>
          </p:cNvPr>
          <p:cNvSpPr txBox="1"/>
          <p:nvPr/>
        </p:nvSpPr>
        <p:spPr>
          <a:xfrm>
            <a:off x="8645810" y="4756759"/>
            <a:ext cx="1509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Feature Map</a:t>
            </a:r>
          </a:p>
          <a:p>
            <a:pPr algn="ctr"/>
            <a:r>
              <a:rPr lang="en-US" dirty="0">
                <a:latin typeface="Avenir Next" panose="020B0503020202020204" pitchFamily="34" charset="0"/>
              </a:rPr>
              <a:t>(3x3)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198BFA-0E45-2448-BD8A-B4FE05CB7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latin typeface="Avenir Next" panose="020B0503020202020204" pitchFamily="34" charset="0"/>
              </a:rPr>
              <a:pPr/>
              <a:t>27</a:t>
            </a:fld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D5376C-DF7F-EB47-B8BB-168164E47D21}"/>
              </a:ext>
            </a:extLst>
          </p:cNvPr>
          <p:cNvSpPr txBox="1"/>
          <p:nvPr/>
        </p:nvSpPr>
        <p:spPr>
          <a:xfrm>
            <a:off x="7156621" y="6125031"/>
            <a:ext cx="311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venir Next" panose="020B0503020202020204" pitchFamily="34" charset="0"/>
              </a:rPr>
              <a:t>* Valid 1-strided convolution</a:t>
            </a:r>
          </a:p>
        </p:txBody>
      </p:sp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9499BDE7-6703-AE47-92CD-9BF60EB2F9AD}"/>
              </a:ext>
            </a:extLst>
          </p:cNvPr>
          <p:cNvGraphicFramePr>
            <a:graphicFrameLocks/>
          </p:cNvGraphicFramePr>
          <p:nvPr/>
        </p:nvGraphicFramePr>
        <p:xfrm>
          <a:off x="1141408" y="2097088"/>
          <a:ext cx="3060000" cy="3060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38357854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18074965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27007098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28449725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4036458291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843856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489133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087187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622775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137196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3AF046A9-3C2A-A34B-8DC3-6105CA95ABA4}"/>
              </a:ext>
            </a:extLst>
          </p:cNvPr>
          <p:cNvSpPr txBox="1"/>
          <p:nvPr/>
        </p:nvSpPr>
        <p:spPr>
          <a:xfrm>
            <a:off x="1534327" y="5310797"/>
            <a:ext cx="2167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Input Image Matrix</a:t>
            </a:r>
          </a:p>
          <a:p>
            <a:pPr algn="ctr"/>
            <a:r>
              <a:rPr lang="en-US" dirty="0">
                <a:latin typeface="Avenir Next" panose="020B0503020202020204" pitchFamily="34" charset="0"/>
              </a:rPr>
              <a:t>(5x5)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8328F8B9-F8A3-2045-8115-B6D038015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825873"/>
              </p:ext>
            </p:extLst>
          </p:nvPr>
        </p:nvGraphicFramePr>
        <p:xfrm>
          <a:off x="5331392" y="2678092"/>
          <a:ext cx="1836000" cy="1836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6908461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18199465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956638516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75051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7395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283005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1283FDA9-32C9-FC40-B006-FFCE1B152357}"/>
              </a:ext>
            </a:extLst>
          </p:cNvPr>
          <p:cNvSpPr txBox="1"/>
          <p:nvPr/>
        </p:nvSpPr>
        <p:spPr>
          <a:xfrm>
            <a:off x="5540910" y="4756760"/>
            <a:ext cx="1447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  <a:cs typeface="Arial" panose="020B0604020202020204" pitchFamily="34" charset="0"/>
              </a:rPr>
              <a:t>Kernel Filter</a:t>
            </a:r>
          </a:p>
          <a:p>
            <a:pPr algn="ctr"/>
            <a:r>
              <a:rPr lang="en-US" dirty="0">
                <a:latin typeface="Avenir Next" panose="020B0503020202020204" pitchFamily="34" charset="0"/>
                <a:cs typeface="Arial" panose="020B0604020202020204" pitchFamily="34" charset="0"/>
              </a:rPr>
              <a:t>(3x3)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EC39BE-87C9-864B-8509-3C5EF1E7E6CC}"/>
              </a:ext>
            </a:extLst>
          </p:cNvPr>
          <p:cNvSpPr txBox="1"/>
          <p:nvPr/>
        </p:nvSpPr>
        <p:spPr>
          <a:xfrm>
            <a:off x="4540339" y="3443556"/>
            <a:ext cx="480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venir Next" panose="020B0503020202020204" pitchFamily="34" charset="0"/>
              </a:rPr>
              <a:t>*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C8B09281-4ADC-3341-B08C-B6CA671BA4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137279"/>
              </p:ext>
            </p:extLst>
          </p:nvPr>
        </p:nvGraphicFramePr>
        <p:xfrm>
          <a:off x="8482568" y="2678092"/>
          <a:ext cx="1836000" cy="1836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6908461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18199465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956638516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75051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7395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283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2898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1D84C-375D-044B-8E2D-C9FED93CD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718" y="544490"/>
            <a:ext cx="5010392" cy="14785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venir Next" panose="020B0503020202020204" pitchFamily="34" charset="0"/>
              </a:rPr>
              <a:t>Convolution as Matrix multiplication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DB589-3D74-E14B-BD88-0EE91BBF2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latin typeface="Avenir Next" panose="020B0503020202020204" pitchFamily="34" charset="0"/>
              </a:rPr>
              <a:t>28</a:t>
            </a:fld>
            <a:endParaRPr lang="en-US" dirty="0">
              <a:latin typeface="Avenir Next" panose="020B0503020202020204" pitchFamily="34" charset="0"/>
            </a:endParaRP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5B1C1C65-FACB-234D-9B9D-63627FB753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370174"/>
              </p:ext>
            </p:extLst>
          </p:nvPr>
        </p:nvGraphicFramePr>
        <p:xfrm>
          <a:off x="234521" y="2519944"/>
          <a:ext cx="1836000" cy="612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2544779867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99920289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319484050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197780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DA0B6DDD-B171-5B40-85D3-FE80A7AA6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667867"/>
              </p:ext>
            </p:extLst>
          </p:nvPr>
        </p:nvGraphicFramePr>
        <p:xfrm>
          <a:off x="2070521" y="2519944"/>
          <a:ext cx="1224000" cy="612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07980461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029057397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493983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49994309-498B-9340-8E01-3289E18BC7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150497"/>
              </p:ext>
            </p:extLst>
          </p:nvPr>
        </p:nvGraphicFramePr>
        <p:xfrm>
          <a:off x="3294521" y="2519944"/>
          <a:ext cx="1836000" cy="612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84912526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2067046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515944516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963316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C84BFAB3-9002-3747-A8D8-2357A954CA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319944"/>
              </p:ext>
            </p:extLst>
          </p:nvPr>
        </p:nvGraphicFramePr>
        <p:xfrm>
          <a:off x="5108109" y="2519944"/>
          <a:ext cx="1224000" cy="612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1316423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301965533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706448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C20AC76E-EF5F-224C-B00C-F983182E4608}"/>
              </a:ext>
            </a:extLst>
          </p:cNvPr>
          <p:cNvSpPr txBox="1"/>
          <p:nvPr/>
        </p:nvSpPr>
        <p:spPr>
          <a:xfrm>
            <a:off x="6354521" y="252442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. . .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2F017223-A793-3140-950D-F4B00AEC5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156295"/>
              </p:ext>
            </p:extLst>
          </p:nvPr>
        </p:nvGraphicFramePr>
        <p:xfrm>
          <a:off x="846521" y="3115419"/>
          <a:ext cx="1836000" cy="612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2544779867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99920289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319484050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197780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7095B83E-AB1C-C24F-B9E9-887F7C77A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239679"/>
              </p:ext>
            </p:extLst>
          </p:nvPr>
        </p:nvGraphicFramePr>
        <p:xfrm>
          <a:off x="2671315" y="3115419"/>
          <a:ext cx="1224000" cy="612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07980461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029057397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493983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AA8C4FFE-7987-8C45-9C33-32F965CF31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688376"/>
              </p:ext>
            </p:extLst>
          </p:nvPr>
        </p:nvGraphicFramePr>
        <p:xfrm>
          <a:off x="3895315" y="3123682"/>
          <a:ext cx="1836000" cy="612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84912526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2067046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515944516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963316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E0EA2957-F61F-684F-8491-DFE83B331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21191"/>
              </p:ext>
            </p:extLst>
          </p:nvPr>
        </p:nvGraphicFramePr>
        <p:xfrm>
          <a:off x="240124" y="3115419"/>
          <a:ext cx="612000" cy="612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243680592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337102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C041C8E4-DB2B-BB44-9582-85AC6CC69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161303"/>
              </p:ext>
            </p:extLst>
          </p:nvPr>
        </p:nvGraphicFramePr>
        <p:xfrm>
          <a:off x="5720557" y="3115419"/>
          <a:ext cx="612000" cy="612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243680592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337102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72D4949D-B89E-7D40-886A-4E9CEDE467B0}"/>
              </a:ext>
            </a:extLst>
          </p:cNvPr>
          <p:cNvSpPr txBox="1"/>
          <p:nvPr/>
        </p:nvSpPr>
        <p:spPr>
          <a:xfrm>
            <a:off x="6421762" y="311541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. . .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CCE39F19-ADC9-DF42-AE70-F4C0B41EDD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209509"/>
              </p:ext>
            </p:extLst>
          </p:nvPr>
        </p:nvGraphicFramePr>
        <p:xfrm>
          <a:off x="1458073" y="3735682"/>
          <a:ext cx="1836000" cy="612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2544779867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99920289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319484050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197780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3F25A270-5E0B-AC49-B6E3-3D212500FA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336378"/>
              </p:ext>
            </p:extLst>
          </p:nvPr>
        </p:nvGraphicFramePr>
        <p:xfrm>
          <a:off x="234521" y="3735682"/>
          <a:ext cx="1224000" cy="612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07980461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029057397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493983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236B6F79-ECFB-7F4C-9415-CDAE1BC802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986796"/>
              </p:ext>
            </p:extLst>
          </p:nvPr>
        </p:nvGraphicFramePr>
        <p:xfrm>
          <a:off x="3277712" y="3734093"/>
          <a:ext cx="1224000" cy="612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07980461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029057397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493983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4EB90F0D-0C9C-174C-A058-A91CB14362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556651"/>
              </p:ext>
            </p:extLst>
          </p:nvPr>
        </p:nvGraphicFramePr>
        <p:xfrm>
          <a:off x="4506867" y="3719157"/>
          <a:ext cx="1836000" cy="612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2544779867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99920289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319484050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197780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8C52F50B-245F-C641-B825-3456CE10B3FA}"/>
              </a:ext>
            </a:extLst>
          </p:cNvPr>
          <p:cNvSpPr txBox="1"/>
          <p:nvPr/>
        </p:nvSpPr>
        <p:spPr>
          <a:xfrm>
            <a:off x="6455799" y="373409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. . 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7272BB6-4521-174D-99C6-83E6FDE812B0}"/>
              </a:ext>
            </a:extLst>
          </p:cNvPr>
          <p:cNvSpPr txBox="1"/>
          <p:nvPr/>
        </p:nvSpPr>
        <p:spPr>
          <a:xfrm>
            <a:off x="396083" y="4355945"/>
            <a:ext cx="3000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. </a:t>
            </a:r>
          </a:p>
          <a:p>
            <a:r>
              <a:rPr lang="en-US" dirty="0">
                <a:latin typeface="Avenir Next" panose="020B0503020202020204" pitchFamily="34" charset="0"/>
              </a:rPr>
              <a:t>.</a:t>
            </a:r>
          </a:p>
          <a:p>
            <a:r>
              <a:rPr lang="en-US" dirty="0">
                <a:latin typeface="Avenir Next" panose="020B0503020202020204" pitchFamily="34" charset="0"/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AF7D75-A999-B74A-987F-FC32756A3039}"/>
              </a:ext>
            </a:extLst>
          </p:cNvPr>
          <p:cNvSpPr txBox="1"/>
          <p:nvPr/>
        </p:nvSpPr>
        <p:spPr>
          <a:xfrm>
            <a:off x="5919293" y="4346093"/>
            <a:ext cx="3000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. </a:t>
            </a:r>
          </a:p>
          <a:p>
            <a:r>
              <a:rPr lang="en-US" dirty="0">
                <a:latin typeface="Avenir Next" panose="020B0503020202020204" pitchFamily="34" charset="0"/>
              </a:rPr>
              <a:t>.</a:t>
            </a:r>
          </a:p>
          <a:p>
            <a:r>
              <a:rPr lang="en-US" dirty="0">
                <a:latin typeface="Avenir Next" panose="020B0503020202020204" pitchFamily="34" charset="0"/>
              </a:rPr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0B5D98-B960-B542-B1FE-D5D3CD2A49B2}"/>
              </a:ext>
            </a:extLst>
          </p:cNvPr>
          <p:cNvSpPr txBox="1"/>
          <p:nvPr/>
        </p:nvSpPr>
        <p:spPr>
          <a:xfrm>
            <a:off x="2308483" y="533986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  <a:cs typeface="Arial" panose="020B0604020202020204" pitchFamily="34" charset="0"/>
              </a:rPr>
              <a:t>Convolution Matrix</a:t>
            </a:r>
          </a:p>
          <a:p>
            <a:pPr algn="ctr"/>
            <a:r>
              <a:rPr lang="en-US" dirty="0">
                <a:latin typeface="Avenir Next" panose="020B0503020202020204" pitchFamily="34" charset="0"/>
                <a:cs typeface="Arial" panose="020B0604020202020204" pitchFamily="34" charset="0"/>
              </a:rPr>
              <a:t>(25x9)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9892FA-9A5B-6C40-AE1F-E4228CBE6655}"/>
              </a:ext>
            </a:extLst>
          </p:cNvPr>
          <p:cNvSpPr txBox="1"/>
          <p:nvPr/>
        </p:nvSpPr>
        <p:spPr>
          <a:xfrm>
            <a:off x="7628621" y="3318594"/>
            <a:ext cx="480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venir Next" panose="020B0503020202020204" pitchFamily="34" charset="0"/>
              </a:rPr>
              <a:t>*</a:t>
            </a: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067E5843-3710-FC40-9ECF-9D46ADA880D7}"/>
              </a:ext>
            </a:extLst>
          </p:cNvPr>
          <p:cNvGraphicFramePr>
            <a:graphicFrameLocks noGrp="1"/>
          </p:cNvGraphicFramePr>
          <p:nvPr/>
        </p:nvGraphicFramePr>
        <p:xfrm>
          <a:off x="8572524" y="115751"/>
          <a:ext cx="468446" cy="2528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8446">
                  <a:extLst>
                    <a:ext uri="{9D8B030D-6E8A-4147-A177-3AD203B41FA5}">
                      <a16:colId xmlns:a16="http://schemas.microsoft.com/office/drawing/2014/main" val="90745127"/>
                    </a:ext>
                  </a:extLst>
                </a:gridCol>
              </a:tblGrid>
              <a:tr h="505656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988296"/>
                  </a:ext>
                </a:extLst>
              </a:tr>
              <a:tr h="505656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940787"/>
                  </a:ext>
                </a:extLst>
              </a:tr>
              <a:tr h="505656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484507"/>
                  </a:ext>
                </a:extLst>
              </a:tr>
              <a:tr h="505656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378959"/>
                  </a:ext>
                </a:extLst>
              </a:tr>
              <a:tr h="505656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906203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91398D04-235D-854B-B05B-D1B2766744D9}"/>
              </a:ext>
            </a:extLst>
          </p:cNvPr>
          <p:cNvGraphicFramePr>
            <a:graphicFrameLocks noGrp="1"/>
          </p:cNvGraphicFramePr>
          <p:nvPr/>
        </p:nvGraphicFramePr>
        <p:xfrm>
          <a:off x="8572524" y="2644031"/>
          <a:ext cx="468446" cy="2528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8446">
                  <a:extLst>
                    <a:ext uri="{9D8B030D-6E8A-4147-A177-3AD203B41FA5}">
                      <a16:colId xmlns:a16="http://schemas.microsoft.com/office/drawing/2014/main" val="288503567"/>
                    </a:ext>
                  </a:extLst>
                </a:gridCol>
              </a:tblGrid>
              <a:tr h="505656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8824"/>
                  </a:ext>
                </a:extLst>
              </a:tr>
              <a:tr h="505656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353274"/>
                  </a:ext>
                </a:extLst>
              </a:tr>
              <a:tr h="505656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740368"/>
                  </a:ext>
                </a:extLst>
              </a:tr>
              <a:tr h="505656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223896"/>
                  </a:ext>
                </a:extLst>
              </a:tr>
              <a:tr h="505656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148689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A78954C0-6AC4-3F4D-AF7E-9404BBD01A42}"/>
              </a:ext>
            </a:extLst>
          </p:cNvPr>
          <p:cNvSpPr txBox="1"/>
          <p:nvPr/>
        </p:nvSpPr>
        <p:spPr>
          <a:xfrm>
            <a:off x="8688766" y="5325069"/>
            <a:ext cx="2439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.</a:t>
            </a:r>
          </a:p>
          <a:p>
            <a:r>
              <a:rPr lang="en-US" dirty="0">
                <a:latin typeface="Avenir Next" panose="020B0503020202020204" pitchFamily="34" charset="0"/>
              </a:rPr>
              <a:t>.</a:t>
            </a:r>
          </a:p>
          <a:p>
            <a:r>
              <a:rPr lang="en-US" dirty="0">
                <a:latin typeface="Avenir Next" panose="020B0503020202020204" pitchFamily="34" charset="0"/>
              </a:rPr>
              <a:t>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0AF631C-D7EA-9A48-8310-CD9D544BB03A}"/>
              </a:ext>
            </a:extLst>
          </p:cNvPr>
          <p:cNvSpPr txBox="1"/>
          <p:nvPr/>
        </p:nvSpPr>
        <p:spPr>
          <a:xfrm>
            <a:off x="7722954" y="6211669"/>
            <a:ext cx="2187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Input Image Vector</a:t>
            </a:r>
          </a:p>
          <a:p>
            <a:pPr algn="ctr"/>
            <a:r>
              <a:rPr lang="en-US" dirty="0">
                <a:latin typeface="Avenir Next" panose="020B0503020202020204" pitchFamily="34" charset="0"/>
              </a:rPr>
              <a:t>(1x25)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02D849-C977-FC40-93DF-7D0C771E561C}"/>
              </a:ext>
            </a:extLst>
          </p:cNvPr>
          <p:cNvSpPr txBox="1"/>
          <p:nvPr/>
        </p:nvSpPr>
        <p:spPr>
          <a:xfrm>
            <a:off x="9758999" y="3230802"/>
            <a:ext cx="480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venir Next" panose="020B0503020202020204" pitchFamily="34" charset="0"/>
              </a:rPr>
              <a:t>=</a:t>
            </a:r>
          </a:p>
        </p:txBody>
      </p:sp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89DBB777-CD5F-D543-9D0E-5377F6D955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994863"/>
              </p:ext>
            </p:extLst>
          </p:nvPr>
        </p:nvGraphicFramePr>
        <p:xfrm>
          <a:off x="10435410" y="365775"/>
          <a:ext cx="612000" cy="1836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307006730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88197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5591515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422796"/>
                  </a:ext>
                </a:extLst>
              </a:tr>
            </a:tbl>
          </a:graphicData>
        </a:graphic>
      </p:graphicFrame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E7DBC360-1BD3-E84C-9D31-10D43323B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527998"/>
              </p:ext>
            </p:extLst>
          </p:nvPr>
        </p:nvGraphicFramePr>
        <p:xfrm>
          <a:off x="10427927" y="2197419"/>
          <a:ext cx="612000" cy="1836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3913542489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04688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503429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564345"/>
                  </a:ext>
                </a:extLst>
              </a:tr>
            </a:tbl>
          </a:graphicData>
        </a:graphic>
      </p:graphicFrame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7D5E9CF2-D9DE-D84A-A091-C74C476035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791725"/>
              </p:ext>
            </p:extLst>
          </p:nvPr>
        </p:nvGraphicFramePr>
        <p:xfrm>
          <a:off x="10427926" y="4025157"/>
          <a:ext cx="612000" cy="1836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642192838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84461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31664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471900"/>
                  </a:ext>
                </a:extLst>
              </a:tr>
            </a:tbl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382CB257-5B7E-5843-B8BE-1BD597E47DF8}"/>
              </a:ext>
            </a:extLst>
          </p:cNvPr>
          <p:cNvSpPr txBox="1"/>
          <p:nvPr/>
        </p:nvSpPr>
        <p:spPr>
          <a:xfrm>
            <a:off x="11071508" y="2976919"/>
            <a:ext cx="942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Output</a:t>
            </a:r>
          </a:p>
          <a:p>
            <a:pPr algn="ctr"/>
            <a:r>
              <a:rPr lang="en-US" dirty="0">
                <a:latin typeface="Avenir Next" panose="020B0503020202020204" pitchFamily="34" charset="0"/>
              </a:rPr>
              <a:t>(1x9)</a:t>
            </a:r>
          </a:p>
        </p:txBody>
      </p:sp>
    </p:spTree>
    <p:extLst>
      <p:ext uri="{BB962C8B-B14F-4D97-AF65-F5344CB8AC3E}">
        <p14:creationId xmlns:p14="http://schemas.microsoft.com/office/powerpoint/2010/main" val="2503739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E16ED-C085-D643-9ECC-9816077C3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Activation Layer: Problem of linearity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93C2B6-63CD-314B-A3B1-E876803D23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1412" y="1766807"/>
                <a:ext cx="10466819" cy="4881966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Avenir Next" panose="020B0503020202020204" pitchFamily="34" charset="0"/>
                  </a:rPr>
                  <a:t>A linear activation function would result in a linear regression model.</a:t>
                </a:r>
              </a:p>
              <a:p>
                <a:r>
                  <a:rPr lang="en-US" dirty="0">
                    <a:latin typeface="Avenir Next" panose="020B0503020202020204" pitchFamily="34" charset="0"/>
                  </a:rPr>
                  <a:t>The composition of two linear functions is a linear function:</a:t>
                </a:r>
                <a:br>
                  <a:rPr lang="en-US" dirty="0">
                    <a:latin typeface="Avenir Next" panose="020B0503020202020204" pitchFamily="34" charset="0"/>
                  </a:rPr>
                </a:b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;     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𝑐𝑥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GB" b="0" i="1" dirty="0">
                  <a:latin typeface="Avenir Next" panose="020B0503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𝑎𝑐𝑥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dirty="0">
                  <a:latin typeface="Avenir Next" panose="020B0503020202020204" pitchFamily="34" charset="0"/>
                </a:endParaRPr>
              </a:p>
              <a:p>
                <a:r>
                  <a:rPr lang="en-US" dirty="0">
                    <a:latin typeface="Avenir Next" panose="020B0503020202020204" pitchFamily="34" charset="0"/>
                  </a:rPr>
                  <a:t>Activation functions that introduce non-linearity: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i="1" dirty="0">
                    <a:latin typeface="Avenir Next" panose="020B0503020202020204" pitchFamily="34" charset="0"/>
                  </a:rPr>
                  <a:t>sigmoid: 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 </m:t>
                        </m:r>
                        <m:sSup>
                          <m:sSup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i="1" dirty="0">
                    <a:latin typeface="Avenir Next" panose="020B0503020202020204" pitchFamily="34" charset="0"/>
                  </a:rPr>
                  <a:t>  </a:t>
                </a:r>
                <a:r>
                  <a:rPr lang="en-US" dirty="0">
                    <a:latin typeface="Avenir Next" panose="020B0503020202020204" pitchFamily="34" charset="0"/>
                  </a:rPr>
                  <a:t>(exhibits the vanishing gradient)</a:t>
                </a:r>
                <a:endParaRPr lang="en-US" i="1" dirty="0">
                  <a:latin typeface="Avenir Next" panose="020B0503020202020204" pitchFamily="34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i="1" dirty="0">
                    <a:latin typeface="Avenir Next" panose="020B0503020202020204" pitchFamily="34" charset="0"/>
                  </a:rPr>
                  <a:t>ReLU – </a:t>
                </a:r>
                <a:r>
                  <a:rPr lang="en-US" dirty="0">
                    <a:latin typeface="Avenir Next" panose="020B0503020202020204" pitchFamily="34" charset="0"/>
                  </a:rPr>
                  <a:t>activates only some of the outputs (and tackles the vanishing gradient problem)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i="1" dirty="0">
                    <a:latin typeface="Avenir Next" panose="020B0503020202020204" pitchFamily="34" charset="0"/>
                  </a:rPr>
                  <a:t>softmax </a:t>
                </a:r>
                <a:r>
                  <a:rPr lang="en-US" dirty="0">
                    <a:latin typeface="Avenir Next" panose="020B0503020202020204" pitchFamily="34" charset="0"/>
                  </a:rPr>
                  <a:t>– used for multi-class classification</a:t>
                </a:r>
                <a:endParaRPr lang="en-US" i="1" dirty="0">
                  <a:latin typeface="Avenir Next" panose="020B0503020202020204" pitchFamily="34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latin typeface="Avenir Next" panose="020B0503020202020204" pitchFamily="34" charset="0"/>
                </a:endParaRPr>
              </a:p>
              <a:p>
                <a:endParaRPr lang="en-GB" b="0" dirty="0">
                  <a:latin typeface="Avenir Next" panose="020B0503020202020204" pitchFamily="34" charset="0"/>
                </a:endParaRPr>
              </a:p>
              <a:p>
                <a:pPr marL="0" indent="0">
                  <a:buNone/>
                </a:pPr>
                <a:endParaRPr lang="en-GB" b="0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93C2B6-63CD-314B-A3B1-E876803D23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2" y="1766807"/>
                <a:ext cx="10466819" cy="4881966"/>
              </a:xfrm>
              <a:blipFill>
                <a:blip r:embed="rId3"/>
                <a:stretch>
                  <a:fillRect l="-1212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F8420-F9C0-C549-BF09-47FF92566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latin typeface="Avenir Next" panose="020B0503020202020204" pitchFamily="34" charset="0"/>
              </a:rPr>
              <a:pPr/>
              <a:t>29</a:t>
            </a:fld>
            <a:endParaRPr lang="en-US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5FCE9E-4418-6845-BDFB-9751DC54B806}"/>
                  </a:ext>
                </a:extLst>
              </p:cNvPr>
              <p:cNvSpPr txBox="1"/>
              <p:nvPr/>
            </p:nvSpPr>
            <p:spPr>
              <a:xfrm>
                <a:off x="9108219" y="4545469"/>
                <a:ext cx="285417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GB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2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GB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200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GB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2200" b="0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5FCE9E-4418-6845-BDFB-9751DC54B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219" y="4545469"/>
                <a:ext cx="2854178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E034CFA-C4BC-424A-9656-7F23092F4E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0634" y="5648038"/>
            <a:ext cx="2232744" cy="92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19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340AB-4354-D543-8432-A02915608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StyleGan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AAE1E4-0D85-5F45-A28A-3A5282D3E4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801"/>
          <a:stretch/>
        </p:blipFill>
        <p:spPr>
          <a:xfrm>
            <a:off x="1141413" y="2249487"/>
            <a:ext cx="9905998" cy="3328353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DA26B-BCBC-9E45-84E4-024EADE18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>
                <a:latin typeface="Avenir Next" panose="020B0503020202020204" pitchFamily="34" charset="0"/>
              </a:rPr>
              <a:pPr>
                <a:spcAft>
                  <a:spcPts val="600"/>
                </a:spcAft>
              </a:pPr>
              <a:t>3</a:t>
            </a:fld>
            <a:endParaRPr lang="en-US">
              <a:latin typeface="Avenir Next" panose="020B0503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335589-F7A4-9E49-8E46-D00F30601404}"/>
              </a:ext>
            </a:extLst>
          </p:cNvPr>
          <p:cNvSpPr txBox="1"/>
          <p:nvPr/>
        </p:nvSpPr>
        <p:spPr>
          <a:xfrm>
            <a:off x="6310648" y="5883274"/>
            <a:ext cx="407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https://</a:t>
            </a:r>
            <a:r>
              <a:rPr lang="en-US" dirty="0" err="1">
                <a:latin typeface="Avenir Next" panose="020B0503020202020204" pitchFamily="34" charset="0"/>
              </a:rPr>
              <a:t>arxiv.org</a:t>
            </a:r>
            <a:r>
              <a:rPr lang="en-US" dirty="0">
                <a:latin typeface="Avenir Next" panose="020B0503020202020204" pitchFamily="34" charset="0"/>
              </a:rPr>
              <a:t>/pdf/1812.04948.pdf</a:t>
            </a:r>
          </a:p>
        </p:txBody>
      </p:sp>
    </p:spTree>
    <p:extLst>
      <p:ext uri="{BB962C8B-B14F-4D97-AF65-F5344CB8AC3E}">
        <p14:creationId xmlns:p14="http://schemas.microsoft.com/office/powerpoint/2010/main" val="3688121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AC66B-B736-6F4E-8EFD-86B39F85A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Pooling Layer: Down-Sampling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D6600A-F654-0D4C-A16C-DD473F304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latin typeface="Avenir Next" panose="020B0503020202020204" pitchFamily="34" charset="0"/>
              </a:rPr>
              <a:pPr/>
              <a:t>30</a:t>
            </a:fld>
            <a:endParaRPr lang="en-US" dirty="0">
              <a:latin typeface="Avenir Next" panose="020B0503020202020204" pitchFamily="34" charset="0"/>
            </a:endParaRP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13286A5F-E87F-574E-B773-1EF509E1D5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9027774"/>
              </p:ext>
            </p:extLst>
          </p:nvPr>
        </p:nvGraphicFramePr>
        <p:xfrm>
          <a:off x="1141413" y="2460181"/>
          <a:ext cx="3060000" cy="3060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38357854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18074965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27007098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28449725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4036458291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843856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489133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087187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Avenir Next" panose="020B0503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622775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13719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F4488104-5824-8349-9431-2698079C03CA}"/>
              </a:ext>
            </a:extLst>
          </p:cNvPr>
          <p:cNvSpPr/>
          <p:nvPr/>
        </p:nvSpPr>
        <p:spPr>
          <a:xfrm>
            <a:off x="1141413" y="2460181"/>
            <a:ext cx="1220400" cy="1273619"/>
          </a:xfrm>
          <a:prstGeom prst="rect">
            <a:avLst/>
          </a:prstGeom>
          <a:noFill/>
          <a:ln w="73025">
            <a:solidFill>
              <a:schemeClr val="accent1">
                <a:shade val="50000"/>
                <a:alpha val="8470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" panose="020B0503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823827-E3D4-9142-AF59-8B2B0713D2A1}"/>
              </a:ext>
            </a:extLst>
          </p:cNvPr>
          <p:cNvSpPr/>
          <p:nvPr/>
        </p:nvSpPr>
        <p:spPr>
          <a:xfrm>
            <a:off x="1751614" y="2460181"/>
            <a:ext cx="1220400" cy="1273619"/>
          </a:xfrm>
          <a:prstGeom prst="rect">
            <a:avLst/>
          </a:prstGeom>
          <a:noFill/>
          <a:ln w="73025">
            <a:solidFill>
              <a:schemeClr val="accent3">
                <a:alpha val="83825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" panose="020B0503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DDD623-2AB2-E144-8183-CD8DEB41FCC5}"/>
              </a:ext>
            </a:extLst>
          </p:cNvPr>
          <p:cNvCxnSpPr/>
          <p:nvPr/>
        </p:nvCxnSpPr>
        <p:spPr>
          <a:xfrm>
            <a:off x="4572000" y="3057041"/>
            <a:ext cx="2665708" cy="0"/>
          </a:xfrm>
          <a:prstGeom prst="straightConnector1">
            <a:avLst/>
          </a:prstGeom>
          <a:ln w="793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925292-1504-9C4D-8528-2F041CC22ECD}"/>
              </a:ext>
            </a:extLst>
          </p:cNvPr>
          <p:cNvCxnSpPr/>
          <p:nvPr/>
        </p:nvCxnSpPr>
        <p:spPr>
          <a:xfrm>
            <a:off x="4572000" y="5193221"/>
            <a:ext cx="2665708" cy="0"/>
          </a:xfrm>
          <a:prstGeom prst="straightConnector1">
            <a:avLst/>
          </a:prstGeom>
          <a:ln w="793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B8558FD-7C20-2D47-A909-7C0BE200145E}"/>
              </a:ext>
            </a:extLst>
          </p:cNvPr>
          <p:cNvSpPr txBox="1"/>
          <p:nvPr/>
        </p:nvSpPr>
        <p:spPr>
          <a:xfrm>
            <a:off x="5142854" y="2133711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venir Next" panose="020B0503020202020204" pitchFamily="34" charset="0"/>
              </a:rPr>
              <a:t>Max pooling, </a:t>
            </a:r>
          </a:p>
          <a:p>
            <a:pPr algn="ctr"/>
            <a:r>
              <a:rPr lang="en-US" sz="1600" dirty="0">
                <a:latin typeface="Avenir Next" panose="020B0503020202020204" pitchFamily="34" charset="0"/>
              </a:rPr>
              <a:t>2x2 filter, </a:t>
            </a:r>
          </a:p>
          <a:p>
            <a:pPr algn="ctr"/>
            <a:r>
              <a:rPr lang="en-US" sz="1600" dirty="0">
                <a:latin typeface="Avenir Next" panose="020B0503020202020204" pitchFamily="34" charset="0"/>
              </a:rPr>
              <a:t>stride of 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72EA20-CC99-0A48-8FA0-6E7833890960}"/>
              </a:ext>
            </a:extLst>
          </p:cNvPr>
          <p:cNvSpPr/>
          <p:nvPr/>
        </p:nvSpPr>
        <p:spPr>
          <a:xfrm>
            <a:off x="4985054" y="4253080"/>
            <a:ext cx="1839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venir Next" panose="020B0503020202020204" pitchFamily="34" charset="0"/>
              </a:rPr>
              <a:t>Average pooling, </a:t>
            </a:r>
          </a:p>
          <a:p>
            <a:pPr algn="ctr"/>
            <a:r>
              <a:rPr lang="en-US" sz="1600" dirty="0">
                <a:latin typeface="Avenir Next" panose="020B0503020202020204" pitchFamily="34" charset="0"/>
              </a:rPr>
              <a:t>2x2 filter, </a:t>
            </a:r>
          </a:p>
          <a:p>
            <a:pPr algn="ctr"/>
            <a:r>
              <a:rPr lang="en-US" sz="1600" dirty="0">
                <a:latin typeface="Avenir Next" panose="020B0503020202020204" pitchFamily="34" charset="0"/>
              </a:rPr>
              <a:t>stride of 1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2B126A7-2258-644D-9905-615C503BD012}"/>
              </a:ext>
            </a:extLst>
          </p:cNvPr>
          <p:cNvGraphicFramePr>
            <a:graphicFrameLocks noGrp="1"/>
          </p:cNvGraphicFramePr>
          <p:nvPr/>
        </p:nvGraphicFramePr>
        <p:xfrm>
          <a:off x="7908895" y="2058436"/>
          <a:ext cx="1839600" cy="181254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9900">
                  <a:extLst>
                    <a:ext uri="{9D8B030D-6E8A-4147-A177-3AD203B41FA5}">
                      <a16:colId xmlns:a16="http://schemas.microsoft.com/office/drawing/2014/main" val="1758194100"/>
                    </a:ext>
                  </a:extLst>
                </a:gridCol>
                <a:gridCol w="459900">
                  <a:extLst>
                    <a:ext uri="{9D8B030D-6E8A-4147-A177-3AD203B41FA5}">
                      <a16:colId xmlns:a16="http://schemas.microsoft.com/office/drawing/2014/main" val="2927245031"/>
                    </a:ext>
                  </a:extLst>
                </a:gridCol>
                <a:gridCol w="459900">
                  <a:extLst>
                    <a:ext uri="{9D8B030D-6E8A-4147-A177-3AD203B41FA5}">
                      <a16:colId xmlns:a16="http://schemas.microsoft.com/office/drawing/2014/main" val="834881114"/>
                    </a:ext>
                  </a:extLst>
                </a:gridCol>
                <a:gridCol w="459900">
                  <a:extLst>
                    <a:ext uri="{9D8B030D-6E8A-4147-A177-3AD203B41FA5}">
                      <a16:colId xmlns:a16="http://schemas.microsoft.com/office/drawing/2014/main" val="2838652894"/>
                    </a:ext>
                  </a:extLst>
                </a:gridCol>
              </a:tblGrid>
              <a:tr h="453136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467439"/>
                  </a:ext>
                </a:extLst>
              </a:tr>
              <a:tr h="453136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4126601"/>
                  </a:ext>
                </a:extLst>
              </a:tr>
              <a:tr h="453136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138793"/>
                  </a:ext>
                </a:extLst>
              </a:tr>
              <a:tr h="453136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391961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4D08B3BA-9AF5-6F41-9391-B454AD7C9331}"/>
              </a:ext>
            </a:extLst>
          </p:cNvPr>
          <p:cNvGraphicFramePr>
            <a:graphicFrameLocks noGrp="1"/>
          </p:cNvGraphicFramePr>
          <p:nvPr/>
        </p:nvGraphicFramePr>
        <p:xfrm>
          <a:off x="7608294" y="4164276"/>
          <a:ext cx="2227000" cy="183960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56750">
                  <a:extLst>
                    <a:ext uri="{9D8B030D-6E8A-4147-A177-3AD203B41FA5}">
                      <a16:colId xmlns:a16="http://schemas.microsoft.com/office/drawing/2014/main" val="1758194100"/>
                    </a:ext>
                  </a:extLst>
                </a:gridCol>
                <a:gridCol w="556750">
                  <a:extLst>
                    <a:ext uri="{9D8B030D-6E8A-4147-A177-3AD203B41FA5}">
                      <a16:colId xmlns:a16="http://schemas.microsoft.com/office/drawing/2014/main" val="2927245031"/>
                    </a:ext>
                  </a:extLst>
                </a:gridCol>
                <a:gridCol w="556750">
                  <a:extLst>
                    <a:ext uri="{9D8B030D-6E8A-4147-A177-3AD203B41FA5}">
                      <a16:colId xmlns:a16="http://schemas.microsoft.com/office/drawing/2014/main" val="834881114"/>
                    </a:ext>
                  </a:extLst>
                </a:gridCol>
                <a:gridCol w="556750">
                  <a:extLst>
                    <a:ext uri="{9D8B030D-6E8A-4147-A177-3AD203B41FA5}">
                      <a16:colId xmlns:a16="http://schemas.microsoft.com/office/drawing/2014/main" val="2838652894"/>
                    </a:ext>
                  </a:extLst>
                </a:gridCol>
              </a:tblGrid>
              <a:tr h="414706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0.5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0.5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467439"/>
                  </a:ext>
                </a:extLst>
              </a:tr>
              <a:tr h="47496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0.5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1.5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1.5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0.5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4126601"/>
                  </a:ext>
                </a:extLst>
              </a:tr>
              <a:tr h="47496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0.5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1.5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1.5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0.5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138793"/>
                  </a:ext>
                </a:extLst>
              </a:tr>
              <a:tr h="47496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0.5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0.5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3919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55642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4F0F0-6AB4-0C43-984A-DB365E3D7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552" y="618518"/>
            <a:ext cx="10380372" cy="1478570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Transposed Convolution (up-sampling)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7DE02-70A5-584A-8B25-1F470C27F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latin typeface="Avenir Next" panose="020B0503020202020204" pitchFamily="34" charset="0"/>
              </a:rPr>
              <a:t>31</a:t>
            </a:fld>
            <a:endParaRPr lang="en-US" dirty="0">
              <a:latin typeface="Avenir Next" panose="020B0503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F123331-53A1-074E-9FC4-FD57E2281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428884"/>
              </p:ext>
            </p:extLst>
          </p:nvPr>
        </p:nvGraphicFramePr>
        <p:xfrm>
          <a:off x="1200778" y="2951807"/>
          <a:ext cx="1224000" cy="1224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6908461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181994659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Avenir Next" panose="020B0503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Avenir Next" panose="020B0503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7395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Avenir Next" panose="020B0503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Avenir Next" panose="020B0503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28300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E641FAB-6EE2-A14B-ADB3-70BE003E00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770889"/>
              </p:ext>
            </p:extLst>
          </p:nvPr>
        </p:nvGraphicFramePr>
        <p:xfrm>
          <a:off x="3482946" y="2951807"/>
          <a:ext cx="1224000" cy="1224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6908461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181994659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7395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28300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CF84AA9-5C7A-6740-92AC-608DF2233B6A}"/>
              </a:ext>
            </a:extLst>
          </p:cNvPr>
          <p:cNvSpPr txBox="1"/>
          <p:nvPr/>
        </p:nvSpPr>
        <p:spPr>
          <a:xfrm>
            <a:off x="2713637" y="3277638"/>
            <a:ext cx="480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venir Next" panose="020B0503020202020204" pitchFamily="34" charset="0"/>
              </a:rPr>
              <a:t>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33B52C-F2AD-644E-BCE9-09B8D6DF7D8A}"/>
              </a:ext>
            </a:extLst>
          </p:cNvPr>
          <p:cNvSpPr txBox="1"/>
          <p:nvPr/>
        </p:nvSpPr>
        <p:spPr>
          <a:xfrm>
            <a:off x="4995806" y="3148308"/>
            <a:ext cx="480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venir Next" panose="020B0503020202020204" pitchFamily="34" charset="0"/>
              </a:rPr>
              <a:t>=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1D4735-9774-6F4A-8C86-8FA429A01B0E}"/>
              </a:ext>
            </a:extLst>
          </p:cNvPr>
          <p:cNvSpPr txBox="1"/>
          <p:nvPr/>
        </p:nvSpPr>
        <p:spPr>
          <a:xfrm>
            <a:off x="1112907" y="4298434"/>
            <a:ext cx="1399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Input Noise</a:t>
            </a:r>
          </a:p>
          <a:p>
            <a:pPr algn="ctr"/>
            <a:r>
              <a:rPr lang="en-US" dirty="0">
                <a:latin typeface="Avenir Next" panose="020B0503020202020204" pitchFamily="34" charset="0"/>
              </a:rPr>
              <a:t>(2x2)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013AB8-7E8A-D64B-9701-735E682A4462}"/>
              </a:ext>
            </a:extLst>
          </p:cNvPr>
          <p:cNvSpPr txBox="1"/>
          <p:nvPr/>
        </p:nvSpPr>
        <p:spPr>
          <a:xfrm>
            <a:off x="3724107" y="4298434"/>
            <a:ext cx="741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Filter</a:t>
            </a:r>
          </a:p>
          <a:p>
            <a:pPr algn="ctr"/>
            <a:r>
              <a:rPr lang="en-US" dirty="0">
                <a:latin typeface="Avenir Next" panose="020B0503020202020204" pitchFamily="34" charset="0"/>
              </a:rPr>
              <a:t>(2x2)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E0CF0EE-F628-C442-AE2A-B3A4CBD8DD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398241"/>
              </p:ext>
            </p:extLst>
          </p:nvPr>
        </p:nvGraphicFramePr>
        <p:xfrm>
          <a:off x="6064362" y="2630566"/>
          <a:ext cx="2282169" cy="2285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60723">
                  <a:extLst>
                    <a:ext uri="{9D8B030D-6E8A-4147-A177-3AD203B41FA5}">
                      <a16:colId xmlns:a16="http://schemas.microsoft.com/office/drawing/2014/main" val="169084610"/>
                    </a:ext>
                  </a:extLst>
                </a:gridCol>
                <a:gridCol w="760723">
                  <a:extLst>
                    <a:ext uri="{9D8B030D-6E8A-4147-A177-3AD203B41FA5}">
                      <a16:colId xmlns:a16="http://schemas.microsoft.com/office/drawing/2014/main" val="2181994659"/>
                    </a:ext>
                  </a:extLst>
                </a:gridCol>
                <a:gridCol w="760723">
                  <a:extLst>
                    <a:ext uri="{9D8B030D-6E8A-4147-A177-3AD203B41FA5}">
                      <a16:colId xmlns:a16="http://schemas.microsoft.com/office/drawing/2014/main" val="3956638516"/>
                    </a:ext>
                  </a:extLst>
                </a:gridCol>
              </a:tblGrid>
              <a:tr h="759600"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750512"/>
                  </a:ext>
                </a:extLst>
              </a:tr>
              <a:tr h="759600"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73950"/>
                  </a:ext>
                </a:extLst>
              </a:tr>
              <a:tr h="76632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283005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1895ECC8-117B-0B49-B979-7A894913B994}"/>
              </a:ext>
            </a:extLst>
          </p:cNvPr>
          <p:cNvSpPr txBox="1"/>
          <p:nvPr/>
        </p:nvSpPr>
        <p:spPr>
          <a:xfrm>
            <a:off x="6199949" y="5671402"/>
            <a:ext cx="407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https://</a:t>
            </a:r>
            <a:r>
              <a:rPr lang="en-US" dirty="0" err="1">
                <a:latin typeface="Avenir Next" panose="020B0503020202020204" pitchFamily="34" charset="0"/>
              </a:rPr>
              <a:t>arxiv.org</a:t>
            </a:r>
            <a:r>
              <a:rPr lang="en-US" dirty="0">
                <a:latin typeface="Avenir Next" panose="020B0503020202020204" pitchFamily="34" charset="0"/>
              </a:rPr>
              <a:t>/pdf/1603.07285.pdf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4EEFB0-DF46-3F43-8169-AA24A47306AE}"/>
              </a:ext>
            </a:extLst>
          </p:cNvPr>
          <p:cNvSpPr txBox="1"/>
          <p:nvPr/>
        </p:nvSpPr>
        <p:spPr>
          <a:xfrm>
            <a:off x="5555852" y="5996141"/>
            <a:ext cx="510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https://</a:t>
            </a:r>
            <a:r>
              <a:rPr lang="en-US" dirty="0" err="1">
                <a:latin typeface="Avenir Next" panose="020B0503020202020204" pitchFamily="34" charset="0"/>
              </a:rPr>
              <a:t>distill.pub</a:t>
            </a:r>
            <a:r>
              <a:rPr lang="en-US" dirty="0">
                <a:latin typeface="Avenir Next" panose="020B0503020202020204" pitchFamily="34" charset="0"/>
              </a:rPr>
              <a:t>/2016/</a:t>
            </a:r>
            <a:r>
              <a:rPr lang="en-US" dirty="0" err="1">
                <a:latin typeface="Avenir Next" panose="020B0503020202020204" pitchFamily="34" charset="0"/>
              </a:rPr>
              <a:t>deconv</a:t>
            </a:r>
            <a:r>
              <a:rPr lang="en-US" dirty="0">
                <a:latin typeface="Avenir Next" panose="020B0503020202020204" pitchFamily="34" charset="0"/>
              </a:rPr>
              <a:t>-checkerboard/</a:t>
            </a:r>
          </a:p>
        </p:txBody>
      </p:sp>
    </p:spTree>
    <p:extLst>
      <p:ext uri="{BB962C8B-B14F-4D97-AF65-F5344CB8AC3E}">
        <p14:creationId xmlns:p14="http://schemas.microsoft.com/office/powerpoint/2010/main" val="355915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5324 " pathEditMode="relative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5324 " pathEditMode="relative" ptsTypes="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E641FAB-6EE2-A14B-ADB3-70BE003E00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358166"/>
              </p:ext>
            </p:extLst>
          </p:nvPr>
        </p:nvGraphicFramePr>
        <p:xfrm>
          <a:off x="3482946" y="2951807"/>
          <a:ext cx="1224000" cy="1224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6908461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181994659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7395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283005"/>
                  </a:ext>
                </a:extLst>
              </a:tr>
            </a:tbl>
          </a:graphicData>
        </a:graphic>
      </p:graphicFrame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B24FEE-4853-4348-B382-38BC784F7650}"/>
              </a:ext>
            </a:extLst>
          </p:cNvPr>
          <p:cNvCxnSpPr>
            <a:cxnSpLocks/>
          </p:cNvCxnSpPr>
          <p:nvPr/>
        </p:nvCxnSpPr>
        <p:spPr>
          <a:xfrm flipH="1" flipV="1">
            <a:off x="1810983" y="2516974"/>
            <a:ext cx="2895963" cy="165883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2000010-553B-F044-BC8D-CC454B207546}"/>
              </a:ext>
            </a:extLst>
          </p:cNvPr>
          <p:cNvCxnSpPr>
            <a:cxnSpLocks/>
            <a:endCxn id="7" idx="1"/>
          </p:cNvCxnSpPr>
          <p:nvPr/>
        </p:nvCxnSpPr>
        <p:spPr>
          <a:xfrm flipH="1" flipV="1">
            <a:off x="1200778" y="2514006"/>
            <a:ext cx="2282168" cy="166180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AE58F49-FF4B-D74D-B7F3-D11E134B0E1A}"/>
              </a:ext>
            </a:extLst>
          </p:cNvPr>
          <p:cNvCxnSpPr>
            <a:cxnSpLocks/>
          </p:cNvCxnSpPr>
          <p:nvPr/>
        </p:nvCxnSpPr>
        <p:spPr>
          <a:xfrm flipH="1" flipV="1">
            <a:off x="1209099" y="1912449"/>
            <a:ext cx="2273847" cy="103935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B24F0F0-6AB4-0C43-984A-DB365E3D7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552" y="618518"/>
            <a:ext cx="10380372" cy="1478570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Transposed Convolution (up-sampling)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7DE02-70A5-584A-8B25-1F470C27F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latin typeface="Avenir Next" panose="020B0503020202020204" pitchFamily="34" charset="0"/>
              </a:rPr>
              <a:t>32</a:t>
            </a:fld>
            <a:endParaRPr lang="en-US" dirty="0">
              <a:latin typeface="Avenir Next" panose="020B0503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F123331-53A1-074E-9FC4-FD57E2281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866210"/>
              </p:ext>
            </p:extLst>
          </p:nvPr>
        </p:nvGraphicFramePr>
        <p:xfrm>
          <a:off x="1200778" y="1902006"/>
          <a:ext cx="1224000" cy="1224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6908461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181994659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Avenir Next" panose="020B0503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Avenir Next" panose="020B0503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7395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Avenir Next" panose="020B0503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Avenir Next" panose="020B0503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28300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833B52C-F2AD-644E-BCE9-09B8D6DF7D8A}"/>
              </a:ext>
            </a:extLst>
          </p:cNvPr>
          <p:cNvSpPr txBox="1"/>
          <p:nvPr/>
        </p:nvSpPr>
        <p:spPr>
          <a:xfrm>
            <a:off x="4995806" y="3148308"/>
            <a:ext cx="480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venir Next" panose="020B0503020202020204" pitchFamily="34" charset="0"/>
              </a:rPr>
              <a:t>=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1D4735-9774-6F4A-8C86-8FA429A01B0E}"/>
              </a:ext>
            </a:extLst>
          </p:cNvPr>
          <p:cNvSpPr txBox="1"/>
          <p:nvPr/>
        </p:nvSpPr>
        <p:spPr>
          <a:xfrm>
            <a:off x="1112907" y="3243099"/>
            <a:ext cx="1399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Input Noise</a:t>
            </a:r>
          </a:p>
          <a:p>
            <a:pPr algn="ctr"/>
            <a:r>
              <a:rPr lang="en-US" dirty="0">
                <a:latin typeface="Avenir Next" panose="020B0503020202020204" pitchFamily="34" charset="0"/>
              </a:rPr>
              <a:t>(2x2)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013AB8-7E8A-D64B-9701-735E682A4462}"/>
              </a:ext>
            </a:extLst>
          </p:cNvPr>
          <p:cNvSpPr txBox="1"/>
          <p:nvPr/>
        </p:nvSpPr>
        <p:spPr>
          <a:xfrm>
            <a:off x="3724107" y="4298434"/>
            <a:ext cx="741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Filter</a:t>
            </a:r>
          </a:p>
          <a:p>
            <a:pPr algn="ctr"/>
            <a:r>
              <a:rPr lang="en-US" dirty="0">
                <a:latin typeface="Avenir Next" panose="020B0503020202020204" pitchFamily="34" charset="0"/>
              </a:rPr>
              <a:t>(2x2)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638C5E0-A90D-6B45-8719-0585088B5629}"/>
              </a:ext>
            </a:extLst>
          </p:cNvPr>
          <p:cNvCxnSpPr>
            <a:cxnSpLocks/>
            <a:endCxn id="7" idx="0"/>
          </p:cNvCxnSpPr>
          <p:nvPr/>
        </p:nvCxnSpPr>
        <p:spPr>
          <a:xfrm flipH="1" flipV="1">
            <a:off x="1812778" y="1902006"/>
            <a:ext cx="2894168" cy="104980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DCBE32A-A544-264A-9CF7-9155710EC34A}"/>
              </a:ext>
            </a:extLst>
          </p:cNvPr>
          <p:cNvSpPr/>
          <p:nvPr/>
        </p:nvSpPr>
        <p:spPr>
          <a:xfrm>
            <a:off x="1239514" y="1932370"/>
            <a:ext cx="534529" cy="564763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" panose="020B0503020202020204" pitchFamily="34" charset="0"/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11E6F037-1B53-154B-93E6-59EC8DA264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542273"/>
              </p:ext>
            </p:extLst>
          </p:nvPr>
        </p:nvGraphicFramePr>
        <p:xfrm>
          <a:off x="6064362" y="2630566"/>
          <a:ext cx="2282169" cy="2285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60723">
                  <a:extLst>
                    <a:ext uri="{9D8B030D-6E8A-4147-A177-3AD203B41FA5}">
                      <a16:colId xmlns:a16="http://schemas.microsoft.com/office/drawing/2014/main" val="169084610"/>
                    </a:ext>
                  </a:extLst>
                </a:gridCol>
                <a:gridCol w="760723">
                  <a:extLst>
                    <a:ext uri="{9D8B030D-6E8A-4147-A177-3AD203B41FA5}">
                      <a16:colId xmlns:a16="http://schemas.microsoft.com/office/drawing/2014/main" val="2181994659"/>
                    </a:ext>
                  </a:extLst>
                </a:gridCol>
                <a:gridCol w="760723">
                  <a:extLst>
                    <a:ext uri="{9D8B030D-6E8A-4147-A177-3AD203B41FA5}">
                      <a16:colId xmlns:a16="http://schemas.microsoft.com/office/drawing/2014/main" val="3956638516"/>
                    </a:ext>
                  </a:extLst>
                </a:gridCol>
              </a:tblGrid>
              <a:tr h="75960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1x1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1x1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750512"/>
                  </a:ext>
                </a:extLst>
              </a:tr>
              <a:tr h="75960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1x2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1x2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73950"/>
                  </a:ext>
                </a:extLst>
              </a:tr>
              <a:tr h="76632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28300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B6DCD75C-69F2-FD49-927C-4275FA3D741B}"/>
              </a:ext>
            </a:extLst>
          </p:cNvPr>
          <p:cNvSpPr txBox="1"/>
          <p:nvPr/>
        </p:nvSpPr>
        <p:spPr>
          <a:xfrm>
            <a:off x="6199949" y="5671402"/>
            <a:ext cx="407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https://</a:t>
            </a:r>
            <a:r>
              <a:rPr lang="en-US" dirty="0" err="1">
                <a:latin typeface="Avenir Next" panose="020B0503020202020204" pitchFamily="34" charset="0"/>
              </a:rPr>
              <a:t>arxiv.org</a:t>
            </a:r>
            <a:r>
              <a:rPr lang="en-US" dirty="0">
                <a:latin typeface="Avenir Next" panose="020B0503020202020204" pitchFamily="34" charset="0"/>
              </a:rPr>
              <a:t>/pdf/1603.07285.pdf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777327-E883-5646-B83B-453CEB526401}"/>
              </a:ext>
            </a:extLst>
          </p:cNvPr>
          <p:cNvSpPr txBox="1"/>
          <p:nvPr/>
        </p:nvSpPr>
        <p:spPr>
          <a:xfrm>
            <a:off x="5555852" y="5996141"/>
            <a:ext cx="510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https://</a:t>
            </a:r>
            <a:r>
              <a:rPr lang="en-US" dirty="0" err="1">
                <a:latin typeface="Avenir Next" panose="020B0503020202020204" pitchFamily="34" charset="0"/>
              </a:rPr>
              <a:t>distill.pub</a:t>
            </a:r>
            <a:r>
              <a:rPr lang="en-US" dirty="0">
                <a:latin typeface="Avenir Next" panose="020B0503020202020204" pitchFamily="34" charset="0"/>
              </a:rPr>
              <a:t>/2016/</a:t>
            </a:r>
            <a:r>
              <a:rPr lang="en-US" dirty="0" err="1">
                <a:latin typeface="Avenir Next" panose="020B0503020202020204" pitchFamily="34" charset="0"/>
              </a:rPr>
              <a:t>deconv</a:t>
            </a:r>
            <a:r>
              <a:rPr lang="en-US" dirty="0">
                <a:latin typeface="Avenir Next" panose="020B0503020202020204" pitchFamily="34" charset="0"/>
              </a:rPr>
              <a:t>-checkerboard/</a:t>
            </a:r>
          </a:p>
        </p:txBody>
      </p:sp>
    </p:spTree>
    <p:extLst>
      <p:ext uri="{BB962C8B-B14F-4D97-AF65-F5344CB8AC3E}">
        <p14:creationId xmlns:p14="http://schemas.microsoft.com/office/powerpoint/2010/main" val="20878623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E641FAB-6EE2-A14B-ADB3-70BE003E00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938907"/>
              </p:ext>
            </p:extLst>
          </p:nvPr>
        </p:nvGraphicFramePr>
        <p:xfrm>
          <a:off x="3482946" y="2951807"/>
          <a:ext cx="1224000" cy="1224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6908461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181994659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7395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283005"/>
                  </a:ext>
                </a:extLst>
              </a:tr>
            </a:tbl>
          </a:graphicData>
        </a:graphic>
      </p:graphicFrame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B24FEE-4853-4348-B382-38BC784F7650}"/>
              </a:ext>
            </a:extLst>
          </p:cNvPr>
          <p:cNvCxnSpPr>
            <a:cxnSpLocks/>
            <a:endCxn id="7" idx="3"/>
          </p:cNvCxnSpPr>
          <p:nvPr/>
        </p:nvCxnSpPr>
        <p:spPr>
          <a:xfrm flipH="1" flipV="1">
            <a:off x="2424778" y="2514006"/>
            <a:ext cx="2282170" cy="166180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2000010-553B-F044-BC8D-CC454B207546}"/>
              </a:ext>
            </a:extLst>
          </p:cNvPr>
          <p:cNvCxnSpPr>
            <a:cxnSpLocks/>
          </p:cNvCxnSpPr>
          <p:nvPr/>
        </p:nvCxnSpPr>
        <p:spPr>
          <a:xfrm flipH="1" flipV="1">
            <a:off x="1841679" y="2514006"/>
            <a:ext cx="1641267" cy="166180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AE58F49-FF4B-D74D-B7F3-D11E134B0E1A}"/>
              </a:ext>
            </a:extLst>
          </p:cNvPr>
          <p:cNvCxnSpPr>
            <a:cxnSpLocks/>
          </p:cNvCxnSpPr>
          <p:nvPr/>
        </p:nvCxnSpPr>
        <p:spPr>
          <a:xfrm flipH="1" flipV="1">
            <a:off x="1841679" y="1932370"/>
            <a:ext cx="1641268" cy="101943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B24F0F0-6AB4-0C43-984A-DB365E3D7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552" y="618518"/>
            <a:ext cx="10380372" cy="1478570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Transposed Convolution (up-sampling)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7DE02-70A5-584A-8B25-1F470C27F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F123331-53A1-074E-9FC4-FD57E2281273}"/>
              </a:ext>
            </a:extLst>
          </p:cNvPr>
          <p:cNvGraphicFramePr>
            <a:graphicFrameLocks noGrp="1"/>
          </p:cNvGraphicFramePr>
          <p:nvPr/>
        </p:nvGraphicFramePr>
        <p:xfrm>
          <a:off x="1200778" y="1902006"/>
          <a:ext cx="1224000" cy="1224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6908461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181994659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Avenir Next" panose="020B0503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Avenir Next" panose="020B0503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7395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Avenir Next" panose="020B0503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Avenir Next" panose="020B0503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28300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833B52C-F2AD-644E-BCE9-09B8D6DF7D8A}"/>
              </a:ext>
            </a:extLst>
          </p:cNvPr>
          <p:cNvSpPr txBox="1"/>
          <p:nvPr/>
        </p:nvSpPr>
        <p:spPr>
          <a:xfrm>
            <a:off x="4995806" y="3148308"/>
            <a:ext cx="480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venir Next" panose="020B0503020202020204" pitchFamily="34" charset="0"/>
              </a:rPr>
              <a:t>=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B02420A-6F84-BD4B-A76D-39DBB2D743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882564"/>
              </p:ext>
            </p:extLst>
          </p:nvPr>
        </p:nvGraphicFramePr>
        <p:xfrm>
          <a:off x="6064362" y="2630566"/>
          <a:ext cx="2282169" cy="2285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60723">
                  <a:extLst>
                    <a:ext uri="{9D8B030D-6E8A-4147-A177-3AD203B41FA5}">
                      <a16:colId xmlns:a16="http://schemas.microsoft.com/office/drawing/2014/main" val="169084610"/>
                    </a:ext>
                  </a:extLst>
                </a:gridCol>
                <a:gridCol w="760723">
                  <a:extLst>
                    <a:ext uri="{9D8B030D-6E8A-4147-A177-3AD203B41FA5}">
                      <a16:colId xmlns:a16="http://schemas.microsoft.com/office/drawing/2014/main" val="2181994659"/>
                    </a:ext>
                  </a:extLst>
                </a:gridCol>
                <a:gridCol w="760723">
                  <a:extLst>
                    <a:ext uri="{9D8B030D-6E8A-4147-A177-3AD203B41FA5}">
                      <a16:colId xmlns:a16="http://schemas.microsoft.com/office/drawing/2014/main" val="3956638516"/>
                    </a:ext>
                  </a:extLst>
                </a:gridCol>
              </a:tblGrid>
              <a:tr h="75960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1x1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1x2 + 2x1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2x2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750512"/>
                  </a:ext>
                </a:extLst>
              </a:tr>
              <a:tr h="75960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1x2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1x1+2x2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2x1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73950"/>
                  </a:ext>
                </a:extLst>
              </a:tr>
              <a:tr h="76632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28300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B1D4735-9774-6F4A-8C86-8FA429A01B0E}"/>
              </a:ext>
            </a:extLst>
          </p:cNvPr>
          <p:cNvSpPr txBox="1"/>
          <p:nvPr/>
        </p:nvSpPr>
        <p:spPr>
          <a:xfrm>
            <a:off x="1112907" y="3243099"/>
            <a:ext cx="1399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Input Noise</a:t>
            </a:r>
          </a:p>
          <a:p>
            <a:pPr algn="ctr"/>
            <a:r>
              <a:rPr lang="en-US" dirty="0">
                <a:latin typeface="Avenir Next" panose="020B0503020202020204" pitchFamily="34" charset="0"/>
              </a:rPr>
              <a:t>(2x2)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013AB8-7E8A-D64B-9701-735E682A4462}"/>
              </a:ext>
            </a:extLst>
          </p:cNvPr>
          <p:cNvSpPr txBox="1"/>
          <p:nvPr/>
        </p:nvSpPr>
        <p:spPr>
          <a:xfrm>
            <a:off x="3724107" y="4298434"/>
            <a:ext cx="741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Filter</a:t>
            </a:r>
          </a:p>
          <a:p>
            <a:pPr algn="ctr"/>
            <a:r>
              <a:rPr lang="en-US" dirty="0">
                <a:latin typeface="Avenir Next" panose="020B0503020202020204" pitchFamily="34" charset="0"/>
              </a:rPr>
              <a:t>(2x2)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638C5E0-A90D-6B45-8719-0585088B5629}"/>
              </a:ext>
            </a:extLst>
          </p:cNvPr>
          <p:cNvCxnSpPr>
            <a:cxnSpLocks/>
          </p:cNvCxnSpPr>
          <p:nvPr/>
        </p:nvCxnSpPr>
        <p:spPr>
          <a:xfrm flipH="1" flipV="1">
            <a:off x="2376208" y="1932370"/>
            <a:ext cx="2330738" cy="101943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DCBE32A-A544-264A-9CF7-9155710EC34A}"/>
              </a:ext>
            </a:extLst>
          </p:cNvPr>
          <p:cNvSpPr/>
          <p:nvPr/>
        </p:nvSpPr>
        <p:spPr>
          <a:xfrm>
            <a:off x="1841679" y="1932370"/>
            <a:ext cx="534529" cy="564763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1D7CBF-E9C1-B24A-95E8-66AAE036CF68}"/>
              </a:ext>
            </a:extLst>
          </p:cNvPr>
          <p:cNvSpPr txBox="1"/>
          <p:nvPr/>
        </p:nvSpPr>
        <p:spPr>
          <a:xfrm>
            <a:off x="6199949" y="5671402"/>
            <a:ext cx="407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https://</a:t>
            </a:r>
            <a:r>
              <a:rPr lang="en-US" dirty="0" err="1">
                <a:latin typeface="Avenir Next" panose="020B0503020202020204" pitchFamily="34" charset="0"/>
              </a:rPr>
              <a:t>arxiv.org</a:t>
            </a:r>
            <a:r>
              <a:rPr lang="en-US" dirty="0">
                <a:latin typeface="Avenir Next" panose="020B0503020202020204" pitchFamily="34" charset="0"/>
              </a:rPr>
              <a:t>/pdf/1603.07285.pdf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DFE292-E77C-2144-8757-9337AC9C3916}"/>
              </a:ext>
            </a:extLst>
          </p:cNvPr>
          <p:cNvSpPr txBox="1"/>
          <p:nvPr/>
        </p:nvSpPr>
        <p:spPr>
          <a:xfrm>
            <a:off x="5555852" y="5996141"/>
            <a:ext cx="510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https://</a:t>
            </a:r>
            <a:r>
              <a:rPr lang="en-US" dirty="0" err="1">
                <a:latin typeface="Avenir Next" panose="020B0503020202020204" pitchFamily="34" charset="0"/>
              </a:rPr>
              <a:t>distill.pub</a:t>
            </a:r>
            <a:r>
              <a:rPr lang="en-US" dirty="0">
                <a:latin typeface="Avenir Next" panose="020B0503020202020204" pitchFamily="34" charset="0"/>
              </a:rPr>
              <a:t>/2016/</a:t>
            </a:r>
            <a:r>
              <a:rPr lang="en-US" dirty="0" err="1">
                <a:latin typeface="Avenir Next" panose="020B0503020202020204" pitchFamily="34" charset="0"/>
              </a:rPr>
              <a:t>deconv</a:t>
            </a:r>
            <a:r>
              <a:rPr lang="en-US" dirty="0">
                <a:latin typeface="Avenir Next" panose="020B0503020202020204" pitchFamily="34" charset="0"/>
              </a:rPr>
              <a:t>-checkerboard/</a:t>
            </a:r>
          </a:p>
        </p:txBody>
      </p:sp>
    </p:spTree>
    <p:extLst>
      <p:ext uri="{BB962C8B-B14F-4D97-AF65-F5344CB8AC3E}">
        <p14:creationId xmlns:p14="http://schemas.microsoft.com/office/powerpoint/2010/main" val="17705533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E641FAB-6EE2-A14B-ADB3-70BE003E0064}"/>
              </a:ext>
            </a:extLst>
          </p:cNvPr>
          <p:cNvGraphicFramePr>
            <a:graphicFrameLocks noGrp="1"/>
          </p:cNvGraphicFramePr>
          <p:nvPr/>
        </p:nvGraphicFramePr>
        <p:xfrm>
          <a:off x="3482946" y="2951807"/>
          <a:ext cx="1224000" cy="1224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6908461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181994659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7395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283005"/>
                  </a:ext>
                </a:extLst>
              </a:tr>
            </a:tbl>
          </a:graphicData>
        </a:graphic>
      </p:graphicFrame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B24FEE-4853-4348-B382-38BC784F7650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1812778" y="3126006"/>
            <a:ext cx="2894170" cy="104980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2000010-553B-F044-BC8D-CC454B207546}"/>
              </a:ext>
            </a:extLst>
          </p:cNvPr>
          <p:cNvCxnSpPr>
            <a:cxnSpLocks/>
          </p:cNvCxnSpPr>
          <p:nvPr/>
        </p:nvCxnSpPr>
        <p:spPr>
          <a:xfrm flipH="1" flipV="1">
            <a:off x="1239515" y="3088144"/>
            <a:ext cx="2243432" cy="10876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AE58F49-FF4B-D74D-B7F3-D11E134B0E1A}"/>
              </a:ext>
            </a:extLst>
          </p:cNvPr>
          <p:cNvCxnSpPr>
            <a:cxnSpLocks/>
          </p:cNvCxnSpPr>
          <p:nvPr/>
        </p:nvCxnSpPr>
        <p:spPr>
          <a:xfrm flipH="1" flipV="1">
            <a:off x="1239515" y="2523381"/>
            <a:ext cx="2243432" cy="42842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B24F0F0-6AB4-0C43-984A-DB365E3D7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552" y="618518"/>
            <a:ext cx="10380372" cy="1478570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Transposed Convolution (up-sampling)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7DE02-70A5-584A-8B25-1F470C27F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latin typeface="Avenir Next" panose="020B0503020202020204" pitchFamily="34" charset="0"/>
              </a:rPr>
              <a:t>34</a:t>
            </a:fld>
            <a:endParaRPr lang="en-US" dirty="0">
              <a:latin typeface="Avenir Next" panose="020B0503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F123331-53A1-074E-9FC4-FD57E2281273}"/>
              </a:ext>
            </a:extLst>
          </p:cNvPr>
          <p:cNvGraphicFramePr>
            <a:graphicFrameLocks noGrp="1"/>
          </p:cNvGraphicFramePr>
          <p:nvPr/>
        </p:nvGraphicFramePr>
        <p:xfrm>
          <a:off x="1200778" y="1902006"/>
          <a:ext cx="1224000" cy="1224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6908461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181994659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Avenir Next" panose="020B0503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Avenir Next" panose="020B0503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7395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Avenir Next" panose="020B0503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Avenir Next" panose="020B0503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28300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833B52C-F2AD-644E-BCE9-09B8D6DF7D8A}"/>
              </a:ext>
            </a:extLst>
          </p:cNvPr>
          <p:cNvSpPr txBox="1"/>
          <p:nvPr/>
        </p:nvSpPr>
        <p:spPr>
          <a:xfrm>
            <a:off x="4995806" y="3148308"/>
            <a:ext cx="480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venir Next" panose="020B0503020202020204" pitchFamily="34" charset="0"/>
              </a:rPr>
              <a:t>=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1D4735-9774-6F4A-8C86-8FA429A01B0E}"/>
              </a:ext>
            </a:extLst>
          </p:cNvPr>
          <p:cNvSpPr txBox="1"/>
          <p:nvPr/>
        </p:nvSpPr>
        <p:spPr>
          <a:xfrm>
            <a:off x="1112907" y="3243099"/>
            <a:ext cx="1399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Input Noise</a:t>
            </a:r>
          </a:p>
          <a:p>
            <a:pPr algn="ctr"/>
            <a:r>
              <a:rPr lang="en-US" dirty="0">
                <a:latin typeface="Avenir Next" panose="020B0503020202020204" pitchFamily="34" charset="0"/>
              </a:rPr>
              <a:t>(2x2)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013AB8-7E8A-D64B-9701-735E682A4462}"/>
              </a:ext>
            </a:extLst>
          </p:cNvPr>
          <p:cNvSpPr txBox="1"/>
          <p:nvPr/>
        </p:nvSpPr>
        <p:spPr>
          <a:xfrm>
            <a:off x="3724107" y="4298434"/>
            <a:ext cx="741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Filter</a:t>
            </a:r>
          </a:p>
          <a:p>
            <a:pPr algn="ctr"/>
            <a:r>
              <a:rPr lang="en-US" dirty="0">
                <a:latin typeface="Avenir Next" panose="020B0503020202020204" pitchFamily="34" charset="0"/>
              </a:rPr>
              <a:t>(2x2)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638C5E0-A90D-6B45-8719-0585088B5629}"/>
              </a:ext>
            </a:extLst>
          </p:cNvPr>
          <p:cNvCxnSpPr>
            <a:cxnSpLocks/>
          </p:cNvCxnSpPr>
          <p:nvPr/>
        </p:nvCxnSpPr>
        <p:spPr>
          <a:xfrm flipH="1" flipV="1">
            <a:off x="1774044" y="2523381"/>
            <a:ext cx="2932902" cy="42842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DCBE32A-A544-264A-9CF7-9155710EC34A}"/>
              </a:ext>
            </a:extLst>
          </p:cNvPr>
          <p:cNvSpPr/>
          <p:nvPr/>
        </p:nvSpPr>
        <p:spPr>
          <a:xfrm>
            <a:off x="1239515" y="2523381"/>
            <a:ext cx="534529" cy="564763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" panose="020B0503020202020204" pitchFamily="34" charset="0"/>
            </a:endParaRP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576DB385-BE93-5248-AC7C-FAF1701CD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507601"/>
              </p:ext>
            </p:extLst>
          </p:nvPr>
        </p:nvGraphicFramePr>
        <p:xfrm>
          <a:off x="6064362" y="2630566"/>
          <a:ext cx="2282169" cy="2285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60723">
                  <a:extLst>
                    <a:ext uri="{9D8B030D-6E8A-4147-A177-3AD203B41FA5}">
                      <a16:colId xmlns:a16="http://schemas.microsoft.com/office/drawing/2014/main" val="169084610"/>
                    </a:ext>
                  </a:extLst>
                </a:gridCol>
                <a:gridCol w="760723">
                  <a:extLst>
                    <a:ext uri="{9D8B030D-6E8A-4147-A177-3AD203B41FA5}">
                      <a16:colId xmlns:a16="http://schemas.microsoft.com/office/drawing/2014/main" val="2181994659"/>
                    </a:ext>
                  </a:extLst>
                </a:gridCol>
                <a:gridCol w="760723">
                  <a:extLst>
                    <a:ext uri="{9D8B030D-6E8A-4147-A177-3AD203B41FA5}">
                      <a16:colId xmlns:a16="http://schemas.microsoft.com/office/drawing/2014/main" val="3956638516"/>
                    </a:ext>
                  </a:extLst>
                </a:gridCol>
              </a:tblGrid>
              <a:tr h="75960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1x1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1x2 + 2x1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2x2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750512"/>
                  </a:ext>
                </a:extLst>
              </a:tr>
              <a:tr h="75960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1x2 + 3x1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1x1+</a:t>
                      </a:r>
                    </a:p>
                    <a:p>
                      <a:pPr algn="l"/>
                      <a:r>
                        <a:rPr lang="en-US" sz="1200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2x2 + 3x2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2x1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73950"/>
                  </a:ext>
                </a:extLst>
              </a:tr>
              <a:tr h="76632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3x2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3x1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283005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C9F27C98-C1F4-2F43-9C93-B86BEB68F17F}"/>
              </a:ext>
            </a:extLst>
          </p:cNvPr>
          <p:cNvSpPr txBox="1"/>
          <p:nvPr/>
        </p:nvSpPr>
        <p:spPr>
          <a:xfrm>
            <a:off x="6199949" y="5671402"/>
            <a:ext cx="407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https://</a:t>
            </a:r>
            <a:r>
              <a:rPr lang="en-US" dirty="0" err="1">
                <a:latin typeface="Avenir Next" panose="020B0503020202020204" pitchFamily="34" charset="0"/>
              </a:rPr>
              <a:t>arxiv.org</a:t>
            </a:r>
            <a:r>
              <a:rPr lang="en-US" dirty="0">
                <a:latin typeface="Avenir Next" panose="020B0503020202020204" pitchFamily="34" charset="0"/>
              </a:rPr>
              <a:t>/pdf/1603.07285.pdf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3F1A7C-C236-8C48-9085-72B2FD16DB89}"/>
              </a:ext>
            </a:extLst>
          </p:cNvPr>
          <p:cNvSpPr txBox="1"/>
          <p:nvPr/>
        </p:nvSpPr>
        <p:spPr>
          <a:xfrm>
            <a:off x="5555852" y="5996141"/>
            <a:ext cx="510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https://</a:t>
            </a:r>
            <a:r>
              <a:rPr lang="en-US" dirty="0" err="1">
                <a:latin typeface="Avenir Next" panose="020B0503020202020204" pitchFamily="34" charset="0"/>
              </a:rPr>
              <a:t>distill.pub</a:t>
            </a:r>
            <a:r>
              <a:rPr lang="en-US" dirty="0">
                <a:latin typeface="Avenir Next" panose="020B0503020202020204" pitchFamily="34" charset="0"/>
              </a:rPr>
              <a:t>/2016/</a:t>
            </a:r>
            <a:r>
              <a:rPr lang="en-US" dirty="0" err="1">
                <a:latin typeface="Avenir Next" panose="020B0503020202020204" pitchFamily="34" charset="0"/>
              </a:rPr>
              <a:t>deconv</a:t>
            </a:r>
            <a:r>
              <a:rPr lang="en-US" dirty="0">
                <a:latin typeface="Avenir Next" panose="020B0503020202020204" pitchFamily="34" charset="0"/>
              </a:rPr>
              <a:t>-checkerboard/</a:t>
            </a:r>
          </a:p>
        </p:txBody>
      </p:sp>
    </p:spTree>
    <p:extLst>
      <p:ext uri="{BB962C8B-B14F-4D97-AF65-F5344CB8AC3E}">
        <p14:creationId xmlns:p14="http://schemas.microsoft.com/office/powerpoint/2010/main" val="29759102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E641FAB-6EE2-A14B-ADB3-70BE003E0064}"/>
              </a:ext>
            </a:extLst>
          </p:cNvPr>
          <p:cNvGraphicFramePr>
            <a:graphicFrameLocks noGrp="1"/>
          </p:cNvGraphicFramePr>
          <p:nvPr/>
        </p:nvGraphicFramePr>
        <p:xfrm>
          <a:off x="3482946" y="2951807"/>
          <a:ext cx="1224000" cy="1224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6908461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181994659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7395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283005"/>
                  </a:ext>
                </a:extLst>
              </a:tr>
            </a:tbl>
          </a:graphicData>
        </a:graphic>
      </p:graphicFrame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B24FEE-4853-4348-B382-38BC784F7650}"/>
              </a:ext>
            </a:extLst>
          </p:cNvPr>
          <p:cNvCxnSpPr>
            <a:cxnSpLocks/>
          </p:cNvCxnSpPr>
          <p:nvPr/>
        </p:nvCxnSpPr>
        <p:spPr>
          <a:xfrm flipH="1" flipV="1">
            <a:off x="2424778" y="3126006"/>
            <a:ext cx="2282170" cy="104980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2000010-553B-F044-BC8D-CC454B207546}"/>
              </a:ext>
            </a:extLst>
          </p:cNvPr>
          <p:cNvCxnSpPr>
            <a:cxnSpLocks/>
          </p:cNvCxnSpPr>
          <p:nvPr/>
        </p:nvCxnSpPr>
        <p:spPr>
          <a:xfrm flipH="1" flipV="1">
            <a:off x="1852830" y="3126006"/>
            <a:ext cx="1630117" cy="104980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AE58F49-FF4B-D74D-B7F3-D11E134B0E1A}"/>
              </a:ext>
            </a:extLst>
          </p:cNvPr>
          <p:cNvCxnSpPr>
            <a:cxnSpLocks/>
          </p:cNvCxnSpPr>
          <p:nvPr/>
        </p:nvCxnSpPr>
        <p:spPr>
          <a:xfrm flipH="1" flipV="1">
            <a:off x="1812778" y="2523381"/>
            <a:ext cx="1670169" cy="42842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B24F0F0-6AB4-0C43-984A-DB365E3D7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552" y="618518"/>
            <a:ext cx="10380372" cy="1478570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Transposed Convolution (up-sampling)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7DE02-70A5-584A-8B25-1F470C27F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F123331-53A1-074E-9FC4-FD57E2281273}"/>
              </a:ext>
            </a:extLst>
          </p:cNvPr>
          <p:cNvGraphicFramePr>
            <a:graphicFrameLocks noGrp="1"/>
          </p:cNvGraphicFramePr>
          <p:nvPr/>
        </p:nvGraphicFramePr>
        <p:xfrm>
          <a:off x="1200778" y="1902006"/>
          <a:ext cx="1224000" cy="1224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6908461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181994659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Avenir Next" panose="020B0503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Avenir Next" panose="020B0503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7395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Avenir Next" panose="020B0503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Avenir Next" panose="020B0503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28300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833B52C-F2AD-644E-BCE9-09B8D6DF7D8A}"/>
              </a:ext>
            </a:extLst>
          </p:cNvPr>
          <p:cNvSpPr txBox="1"/>
          <p:nvPr/>
        </p:nvSpPr>
        <p:spPr>
          <a:xfrm>
            <a:off x="4995806" y="3148308"/>
            <a:ext cx="480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venir Next" panose="020B0503020202020204" pitchFamily="34" charset="0"/>
              </a:rPr>
              <a:t>=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1D4735-9774-6F4A-8C86-8FA429A01B0E}"/>
              </a:ext>
            </a:extLst>
          </p:cNvPr>
          <p:cNvSpPr txBox="1"/>
          <p:nvPr/>
        </p:nvSpPr>
        <p:spPr>
          <a:xfrm>
            <a:off x="1112907" y="3243099"/>
            <a:ext cx="1399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Input Noise</a:t>
            </a:r>
          </a:p>
          <a:p>
            <a:pPr algn="ctr"/>
            <a:r>
              <a:rPr lang="en-US" dirty="0">
                <a:latin typeface="Avenir Next" panose="020B0503020202020204" pitchFamily="34" charset="0"/>
              </a:rPr>
              <a:t>(2x2)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013AB8-7E8A-D64B-9701-735E682A4462}"/>
              </a:ext>
            </a:extLst>
          </p:cNvPr>
          <p:cNvSpPr txBox="1"/>
          <p:nvPr/>
        </p:nvSpPr>
        <p:spPr>
          <a:xfrm>
            <a:off x="3724107" y="4298434"/>
            <a:ext cx="741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Filter</a:t>
            </a:r>
          </a:p>
          <a:p>
            <a:pPr algn="ctr"/>
            <a:r>
              <a:rPr lang="en-US" dirty="0">
                <a:latin typeface="Avenir Next" panose="020B0503020202020204" pitchFamily="34" charset="0"/>
              </a:rPr>
              <a:t>(2x2)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638C5E0-A90D-6B45-8719-0585088B5629}"/>
              </a:ext>
            </a:extLst>
          </p:cNvPr>
          <p:cNvCxnSpPr>
            <a:cxnSpLocks/>
            <a:endCxn id="7" idx="3"/>
          </p:cNvCxnSpPr>
          <p:nvPr/>
        </p:nvCxnSpPr>
        <p:spPr>
          <a:xfrm flipH="1" flipV="1">
            <a:off x="2424778" y="2514006"/>
            <a:ext cx="2282168" cy="43780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DCBE32A-A544-264A-9CF7-9155710EC34A}"/>
              </a:ext>
            </a:extLst>
          </p:cNvPr>
          <p:cNvSpPr/>
          <p:nvPr/>
        </p:nvSpPr>
        <p:spPr>
          <a:xfrm>
            <a:off x="1852830" y="2523381"/>
            <a:ext cx="534529" cy="564763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576DB385-BE93-5248-AC7C-FAF1701CD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925284"/>
              </p:ext>
            </p:extLst>
          </p:nvPr>
        </p:nvGraphicFramePr>
        <p:xfrm>
          <a:off x="6064362" y="2630566"/>
          <a:ext cx="2282169" cy="22879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60723">
                  <a:extLst>
                    <a:ext uri="{9D8B030D-6E8A-4147-A177-3AD203B41FA5}">
                      <a16:colId xmlns:a16="http://schemas.microsoft.com/office/drawing/2014/main" val="169084610"/>
                    </a:ext>
                  </a:extLst>
                </a:gridCol>
                <a:gridCol w="760723">
                  <a:extLst>
                    <a:ext uri="{9D8B030D-6E8A-4147-A177-3AD203B41FA5}">
                      <a16:colId xmlns:a16="http://schemas.microsoft.com/office/drawing/2014/main" val="2181994659"/>
                    </a:ext>
                  </a:extLst>
                </a:gridCol>
                <a:gridCol w="760723">
                  <a:extLst>
                    <a:ext uri="{9D8B030D-6E8A-4147-A177-3AD203B41FA5}">
                      <a16:colId xmlns:a16="http://schemas.microsoft.com/office/drawing/2014/main" val="3956638516"/>
                    </a:ext>
                  </a:extLst>
                </a:gridCol>
              </a:tblGrid>
              <a:tr h="75960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1x1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1x2 + 2x1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2x2</a:t>
                      </a:r>
                      <a:endParaRPr lang="en-US" sz="1600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750512"/>
                  </a:ext>
                </a:extLst>
              </a:tr>
              <a:tr h="75960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1x2 + 3x1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1x1+</a:t>
                      </a:r>
                    </a:p>
                    <a:p>
                      <a:pPr algn="l"/>
                      <a:r>
                        <a:rPr lang="en-US" sz="1100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2x2 + 3x2 + </a:t>
                      </a:r>
                    </a:p>
                    <a:p>
                      <a:pPr algn="l"/>
                      <a:r>
                        <a:rPr lang="en-US" sz="1100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4x1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2x1 + 4x2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73950"/>
                  </a:ext>
                </a:extLst>
              </a:tr>
              <a:tr h="76632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3x2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3x1 + 4x2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4x1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283005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3AE74E6F-FE44-5E45-A868-2DB07046C8DA}"/>
              </a:ext>
            </a:extLst>
          </p:cNvPr>
          <p:cNvSpPr txBox="1"/>
          <p:nvPr/>
        </p:nvSpPr>
        <p:spPr>
          <a:xfrm>
            <a:off x="6199949" y="5671402"/>
            <a:ext cx="407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https://</a:t>
            </a:r>
            <a:r>
              <a:rPr lang="en-US" dirty="0" err="1">
                <a:latin typeface="Avenir Next" panose="020B0503020202020204" pitchFamily="34" charset="0"/>
              </a:rPr>
              <a:t>arxiv.org</a:t>
            </a:r>
            <a:r>
              <a:rPr lang="en-US" dirty="0">
                <a:latin typeface="Avenir Next" panose="020B0503020202020204" pitchFamily="34" charset="0"/>
              </a:rPr>
              <a:t>/pdf/1603.07285.pdf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FFB4E4-0484-8F4D-BAB5-BD2BBDA17685}"/>
              </a:ext>
            </a:extLst>
          </p:cNvPr>
          <p:cNvSpPr txBox="1"/>
          <p:nvPr/>
        </p:nvSpPr>
        <p:spPr>
          <a:xfrm>
            <a:off x="5555852" y="5996141"/>
            <a:ext cx="510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https://</a:t>
            </a:r>
            <a:r>
              <a:rPr lang="en-US" dirty="0" err="1">
                <a:latin typeface="Avenir Next" panose="020B0503020202020204" pitchFamily="34" charset="0"/>
              </a:rPr>
              <a:t>distill.pub</a:t>
            </a:r>
            <a:r>
              <a:rPr lang="en-US" dirty="0">
                <a:latin typeface="Avenir Next" panose="020B0503020202020204" pitchFamily="34" charset="0"/>
              </a:rPr>
              <a:t>/2016/</a:t>
            </a:r>
            <a:r>
              <a:rPr lang="en-US" dirty="0" err="1">
                <a:latin typeface="Avenir Next" panose="020B0503020202020204" pitchFamily="34" charset="0"/>
              </a:rPr>
              <a:t>deconv</a:t>
            </a:r>
            <a:r>
              <a:rPr lang="en-US" dirty="0">
                <a:latin typeface="Avenir Next" panose="020B0503020202020204" pitchFamily="34" charset="0"/>
              </a:rPr>
              <a:t>-checkerboard/</a:t>
            </a:r>
          </a:p>
        </p:txBody>
      </p:sp>
    </p:spTree>
    <p:extLst>
      <p:ext uri="{BB962C8B-B14F-4D97-AF65-F5344CB8AC3E}">
        <p14:creationId xmlns:p14="http://schemas.microsoft.com/office/powerpoint/2010/main" val="414331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59259E-6 L 2.08333E-6 0.1530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3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81481E-6 L 0.00013 0.15347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7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E641FAB-6EE2-A14B-ADB3-70BE003E0064}"/>
              </a:ext>
            </a:extLst>
          </p:cNvPr>
          <p:cNvGraphicFramePr>
            <a:graphicFrameLocks noGrp="1"/>
          </p:cNvGraphicFramePr>
          <p:nvPr/>
        </p:nvGraphicFramePr>
        <p:xfrm>
          <a:off x="3482946" y="2951807"/>
          <a:ext cx="1224000" cy="1224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6908461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181994659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7395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283005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B24F0F0-6AB4-0C43-984A-DB365E3D7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552" y="618518"/>
            <a:ext cx="10380372" cy="1478570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Transposed Convolution (up-sampling)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7DE02-70A5-584A-8B25-1F470C27F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F123331-53A1-074E-9FC4-FD57E2281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42817"/>
              </p:ext>
            </p:extLst>
          </p:nvPr>
        </p:nvGraphicFramePr>
        <p:xfrm>
          <a:off x="1205463" y="2957341"/>
          <a:ext cx="1224000" cy="1224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6908461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181994659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Avenir Next" panose="020B0503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Avenir Next" panose="020B0503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7395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Avenir Next" panose="020B0503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Avenir Next" panose="020B0503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28300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833B52C-F2AD-644E-BCE9-09B8D6DF7D8A}"/>
              </a:ext>
            </a:extLst>
          </p:cNvPr>
          <p:cNvSpPr txBox="1"/>
          <p:nvPr/>
        </p:nvSpPr>
        <p:spPr>
          <a:xfrm>
            <a:off x="4995806" y="3148308"/>
            <a:ext cx="480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venir Next" panose="020B0503020202020204" pitchFamily="34" charset="0"/>
              </a:rPr>
              <a:t>=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1D4735-9774-6F4A-8C86-8FA429A01B0E}"/>
              </a:ext>
            </a:extLst>
          </p:cNvPr>
          <p:cNvSpPr txBox="1"/>
          <p:nvPr/>
        </p:nvSpPr>
        <p:spPr>
          <a:xfrm>
            <a:off x="1117592" y="4298434"/>
            <a:ext cx="1399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Input Noise</a:t>
            </a:r>
          </a:p>
          <a:p>
            <a:pPr algn="ctr"/>
            <a:r>
              <a:rPr lang="en-US" dirty="0">
                <a:latin typeface="Avenir Next" panose="020B0503020202020204" pitchFamily="34" charset="0"/>
              </a:rPr>
              <a:t>(2x2)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013AB8-7E8A-D64B-9701-735E682A4462}"/>
              </a:ext>
            </a:extLst>
          </p:cNvPr>
          <p:cNvSpPr txBox="1"/>
          <p:nvPr/>
        </p:nvSpPr>
        <p:spPr>
          <a:xfrm>
            <a:off x="3724107" y="4298434"/>
            <a:ext cx="741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Filter</a:t>
            </a:r>
          </a:p>
          <a:p>
            <a:pPr algn="ctr"/>
            <a:r>
              <a:rPr lang="en-US" dirty="0">
                <a:latin typeface="Avenir Next" panose="020B0503020202020204" pitchFamily="34" charset="0"/>
              </a:rPr>
              <a:t>(2x2)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AF53F0-16B5-8C4F-8094-0D172B279EA3}"/>
              </a:ext>
            </a:extLst>
          </p:cNvPr>
          <p:cNvSpPr txBox="1"/>
          <p:nvPr/>
        </p:nvSpPr>
        <p:spPr>
          <a:xfrm>
            <a:off x="6199949" y="5671402"/>
            <a:ext cx="407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https://</a:t>
            </a:r>
            <a:r>
              <a:rPr lang="en-US" dirty="0" err="1">
                <a:latin typeface="Avenir Next" panose="020B0503020202020204" pitchFamily="34" charset="0"/>
              </a:rPr>
              <a:t>arxiv.org</a:t>
            </a:r>
            <a:r>
              <a:rPr lang="en-US" dirty="0">
                <a:latin typeface="Avenir Next" panose="020B0503020202020204" pitchFamily="34" charset="0"/>
              </a:rPr>
              <a:t>/pdf/1603.07285.pdf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576DB385-BE93-5248-AC7C-FAF1701CD10C}"/>
              </a:ext>
            </a:extLst>
          </p:cNvPr>
          <p:cNvGraphicFramePr>
            <a:graphicFrameLocks noGrp="1"/>
          </p:cNvGraphicFramePr>
          <p:nvPr/>
        </p:nvGraphicFramePr>
        <p:xfrm>
          <a:off x="6064362" y="2630566"/>
          <a:ext cx="2282169" cy="22879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60723">
                  <a:extLst>
                    <a:ext uri="{9D8B030D-6E8A-4147-A177-3AD203B41FA5}">
                      <a16:colId xmlns:a16="http://schemas.microsoft.com/office/drawing/2014/main" val="169084610"/>
                    </a:ext>
                  </a:extLst>
                </a:gridCol>
                <a:gridCol w="760723">
                  <a:extLst>
                    <a:ext uri="{9D8B030D-6E8A-4147-A177-3AD203B41FA5}">
                      <a16:colId xmlns:a16="http://schemas.microsoft.com/office/drawing/2014/main" val="2181994659"/>
                    </a:ext>
                  </a:extLst>
                </a:gridCol>
                <a:gridCol w="760723">
                  <a:extLst>
                    <a:ext uri="{9D8B030D-6E8A-4147-A177-3AD203B41FA5}">
                      <a16:colId xmlns:a16="http://schemas.microsoft.com/office/drawing/2014/main" val="3956638516"/>
                    </a:ext>
                  </a:extLst>
                </a:gridCol>
              </a:tblGrid>
              <a:tr h="75960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1x1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1x2 + 2x1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2x2</a:t>
                      </a:r>
                      <a:endParaRPr lang="en-US" sz="1600" dirty="0">
                        <a:latin typeface="Avenir Next" panose="020B0503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750512"/>
                  </a:ext>
                </a:extLst>
              </a:tr>
              <a:tr h="75960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1x2 + 3x1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1x1+</a:t>
                      </a:r>
                    </a:p>
                    <a:p>
                      <a:pPr algn="l"/>
                      <a:r>
                        <a:rPr lang="en-US" sz="1100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2x2 + 3x2 + </a:t>
                      </a:r>
                    </a:p>
                    <a:p>
                      <a:pPr algn="l"/>
                      <a:r>
                        <a:rPr lang="en-US" sz="1100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4x1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2x1 + 4x2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73950"/>
                  </a:ext>
                </a:extLst>
              </a:tr>
              <a:tr h="76632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3x2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3x1 + 4x2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4x1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283005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A840541B-9947-4940-B8CA-0E3433E476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79742"/>
              </p:ext>
            </p:extLst>
          </p:nvPr>
        </p:nvGraphicFramePr>
        <p:xfrm>
          <a:off x="9136554" y="2645806"/>
          <a:ext cx="1836000" cy="1836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6908461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18199465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956638516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75051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Avenir Next" panose="020B0503020202020204" pitchFamily="34" charset="0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7395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283005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38362D52-356B-4042-9DCE-65486863F032}"/>
              </a:ext>
            </a:extLst>
          </p:cNvPr>
          <p:cNvSpPr txBox="1"/>
          <p:nvPr/>
        </p:nvSpPr>
        <p:spPr>
          <a:xfrm>
            <a:off x="8454189" y="3148307"/>
            <a:ext cx="480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venir Next" panose="020B0503020202020204" pitchFamily="34" charset="0"/>
              </a:rPr>
              <a:t>=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EFE741-C300-B34A-979F-10947C2143C1}"/>
              </a:ext>
            </a:extLst>
          </p:cNvPr>
          <p:cNvSpPr txBox="1"/>
          <p:nvPr/>
        </p:nvSpPr>
        <p:spPr>
          <a:xfrm>
            <a:off x="5555852" y="5996141"/>
            <a:ext cx="510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https://</a:t>
            </a:r>
            <a:r>
              <a:rPr lang="en-US" dirty="0" err="1">
                <a:latin typeface="Avenir Next" panose="020B0503020202020204" pitchFamily="34" charset="0"/>
              </a:rPr>
              <a:t>distill.pub</a:t>
            </a:r>
            <a:r>
              <a:rPr lang="en-US" dirty="0">
                <a:latin typeface="Avenir Next" panose="020B0503020202020204" pitchFamily="34" charset="0"/>
              </a:rPr>
              <a:t>/2016/</a:t>
            </a:r>
            <a:r>
              <a:rPr lang="en-US" dirty="0" err="1">
                <a:latin typeface="Avenir Next" panose="020B0503020202020204" pitchFamily="34" charset="0"/>
              </a:rPr>
              <a:t>deconv</a:t>
            </a:r>
            <a:r>
              <a:rPr lang="en-US" dirty="0">
                <a:latin typeface="Avenir Next" panose="020B0503020202020204" pitchFamily="34" charset="0"/>
              </a:rPr>
              <a:t>-checkerboard/</a:t>
            </a:r>
          </a:p>
        </p:txBody>
      </p:sp>
    </p:spTree>
    <p:extLst>
      <p:ext uri="{BB962C8B-B14F-4D97-AF65-F5344CB8AC3E}">
        <p14:creationId xmlns:p14="http://schemas.microsoft.com/office/powerpoint/2010/main" val="31393676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0B416A5-884D-DC41-AEA8-4850A082C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Generative adversarial networks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4D7639-FC32-BD4B-B674-469C2F84E7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venir Next" panose="020B0503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5DE9C-C682-284A-9949-5DDC798B7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latin typeface="Avenir Next" panose="020B0503020202020204" pitchFamily="34" charset="0"/>
              </a:rPr>
              <a:t>37</a:t>
            </a:fld>
            <a:endParaRPr lang="en-US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7449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DE45F-8D1F-7A46-8EE9-D8FB730AE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&amp; discriminator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46B176-4027-7F45-9C90-BD0787FB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DF323-A3C5-1340-95DA-D00B06DAF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531" y="2021633"/>
            <a:ext cx="8137497" cy="15188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E0B497-43BD-4245-A819-C5C649AE4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531" y="3645189"/>
            <a:ext cx="8137497" cy="965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6FC341-F3DA-AF48-814B-D293ED234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530" y="4715493"/>
            <a:ext cx="8218449" cy="10320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25F62F-FA66-4F4B-8113-E7A97496F683}"/>
              </a:ext>
            </a:extLst>
          </p:cNvPr>
          <p:cNvSpPr txBox="1"/>
          <p:nvPr/>
        </p:nvSpPr>
        <p:spPr>
          <a:xfrm>
            <a:off x="3144736" y="5974249"/>
            <a:ext cx="7428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https://</a:t>
            </a:r>
            <a:r>
              <a:rPr lang="en-US" dirty="0" err="1">
                <a:latin typeface="Avenir Next" panose="020B0503020202020204" pitchFamily="34" charset="0"/>
              </a:rPr>
              <a:t>developers.google.com</a:t>
            </a:r>
            <a:r>
              <a:rPr lang="en-US" dirty="0">
                <a:latin typeface="Avenir Next" panose="020B0503020202020204" pitchFamily="34" charset="0"/>
              </a:rPr>
              <a:t>/machine-learning/</a:t>
            </a:r>
            <a:r>
              <a:rPr lang="en-US" dirty="0" err="1">
                <a:latin typeface="Avenir Next" panose="020B0503020202020204" pitchFamily="34" charset="0"/>
              </a:rPr>
              <a:t>gan</a:t>
            </a:r>
            <a:r>
              <a:rPr lang="en-US" dirty="0">
                <a:latin typeface="Avenir Next" panose="020B0503020202020204" pitchFamily="34" charset="0"/>
              </a:rPr>
              <a:t>/</a:t>
            </a:r>
            <a:r>
              <a:rPr lang="en-US" dirty="0" err="1">
                <a:latin typeface="Avenir Next" panose="020B0503020202020204" pitchFamily="34" charset="0"/>
              </a:rPr>
              <a:t>gan_structure</a:t>
            </a:r>
            <a:endParaRPr lang="en-US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69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3F1FB-84CA-2B4E-A468-A7BC4427B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42653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Generator &amp; discriminator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B5B7B-0584-1D49-B58E-DAD198DCB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latin typeface="Avenir Next" panose="020B0503020202020204" pitchFamily="34" charset="0"/>
              </a:rPr>
              <a:t>39</a:t>
            </a:fld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5" name="Trapezium 4">
            <a:extLst>
              <a:ext uri="{FF2B5EF4-FFF2-40B4-BE49-F238E27FC236}">
                <a16:creationId xmlns:a16="http://schemas.microsoft.com/office/drawing/2014/main" id="{3CB6E3BE-BAB6-C443-BBB5-602BA999C6EE}"/>
              </a:ext>
            </a:extLst>
          </p:cNvPr>
          <p:cNvSpPr/>
          <p:nvPr/>
        </p:nvSpPr>
        <p:spPr>
          <a:xfrm rot="16200000">
            <a:off x="2893434" y="2613515"/>
            <a:ext cx="1237787" cy="1137425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G(z)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7B01D11B-4C2F-A946-8606-24B6683394B0}"/>
                  </a:ext>
                </a:extLst>
              </p:cNvPr>
              <p:cNvSpPr/>
              <p:nvPr/>
            </p:nvSpPr>
            <p:spPr>
              <a:xfrm>
                <a:off x="4170249" y="2563333"/>
                <a:ext cx="434897" cy="1237788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7B01D11B-4C2F-A946-8606-24B6683394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249" y="2563333"/>
                <a:ext cx="434897" cy="123778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AAEEE9EA-2F01-D240-AD6F-FBCB6D9D1FCF}"/>
                  </a:ext>
                </a:extLst>
              </p:cNvPr>
              <p:cNvSpPr/>
              <p:nvPr/>
            </p:nvSpPr>
            <p:spPr>
              <a:xfrm>
                <a:off x="2408358" y="2853265"/>
                <a:ext cx="434897" cy="657923"/>
              </a:xfrm>
              <a:prstGeom prst="roundRect">
                <a:avLst/>
              </a:prstGeom>
              <a:blipFill>
                <a:blip r:embed="rId4"/>
                <a:tile tx="0" ty="0" sx="100000" sy="100000" flip="none" algn="tl"/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AAEEE9EA-2F01-D240-AD6F-FBCB6D9D1F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358" y="2853265"/>
                <a:ext cx="434897" cy="65792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B6FEE04-3017-A64F-B679-A3DD349CB3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261916">
            <a:off x="2239594" y="4720806"/>
            <a:ext cx="1589013" cy="6997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7FDE6C-9E6F-3948-9102-07F35EDFB0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261916">
            <a:off x="2535786" y="4854244"/>
            <a:ext cx="1628149" cy="7169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180611-593F-AB46-BB85-7F59733162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261916">
            <a:off x="2886114" y="4962626"/>
            <a:ext cx="1666853" cy="7340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A3BBDE-18FE-9B4C-9734-8DDA8E90A887}"/>
              </a:ext>
            </a:extLst>
          </p:cNvPr>
          <p:cNvSpPr txBox="1"/>
          <p:nvPr/>
        </p:nvSpPr>
        <p:spPr>
          <a:xfrm>
            <a:off x="1729575" y="1647336"/>
            <a:ext cx="3779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venir Next" panose="020B0503020202020204" pitchFamily="34" charset="0"/>
              </a:rPr>
              <a:t>The Generator’s task is to minimize the loss of generating fake samples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DB4615-C782-7A4B-887F-263F67C0DB48}"/>
              </a:ext>
            </a:extLst>
          </p:cNvPr>
          <p:cNvSpPr txBox="1"/>
          <p:nvPr/>
        </p:nvSpPr>
        <p:spPr>
          <a:xfrm>
            <a:off x="1720969" y="2853265"/>
            <a:ext cx="7359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venir Next" panose="020B0503020202020204" pitchFamily="34" charset="0"/>
              </a:rPr>
              <a:t>Input noise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rapezium 14">
                <a:extLst>
                  <a:ext uri="{FF2B5EF4-FFF2-40B4-BE49-F238E27FC236}">
                    <a16:creationId xmlns:a16="http://schemas.microsoft.com/office/drawing/2014/main" id="{FA898148-5E1F-0A4B-B2C1-DA9AA4F8FF8D}"/>
                  </a:ext>
                </a:extLst>
              </p:cNvPr>
              <p:cNvSpPr/>
              <p:nvPr/>
            </p:nvSpPr>
            <p:spPr>
              <a:xfrm rot="5400000">
                <a:off x="5643912" y="3660579"/>
                <a:ext cx="1237787" cy="1137425"/>
              </a:xfrm>
              <a:prstGeom prst="trapezoid">
                <a:avLst>
                  <a:gd name="adj" fmla="val 2598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dirty="0">
                    <a:latin typeface="Avenir Next" panose="020B0503020202020204" pitchFamily="34" charset="0"/>
                  </a:rPr>
                  <a:t>D(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latin typeface="Avenir Next" panose="020B0503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5" name="Trapezium 14">
                <a:extLst>
                  <a:ext uri="{FF2B5EF4-FFF2-40B4-BE49-F238E27FC236}">
                    <a16:creationId xmlns:a16="http://schemas.microsoft.com/office/drawing/2014/main" id="{FA898148-5E1F-0A4B-B2C1-DA9AA4F8FF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643912" y="3660579"/>
                <a:ext cx="1237787" cy="1137425"/>
              </a:xfrm>
              <a:prstGeom prst="trapezoid">
                <a:avLst>
                  <a:gd name="adj" fmla="val 25980"/>
                </a:avLst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8FC5AA7-F6D7-6849-8007-E35CC263CAC9}"/>
              </a:ext>
            </a:extLst>
          </p:cNvPr>
          <p:cNvSpPr txBox="1"/>
          <p:nvPr/>
        </p:nvSpPr>
        <p:spPr>
          <a:xfrm>
            <a:off x="1729575" y="4379485"/>
            <a:ext cx="1235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venir Next" panose="020B0503020202020204" pitchFamily="34" charset="0"/>
              </a:rPr>
              <a:t>Real samples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988B4610-62E1-D648-B22E-40E1F000D5BF}"/>
              </a:ext>
            </a:extLst>
          </p:cNvPr>
          <p:cNvCxnSpPr>
            <a:cxnSpLocks/>
          </p:cNvCxnSpPr>
          <p:nvPr/>
        </p:nvCxnSpPr>
        <p:spPr>
          <a:xfrm>
            <a:off x="4660902" y="3254153"/>
            <a:ext cx="1033191" cy="749135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67A6F0B4-5896-8742-BE80-8E26635BEE7B}"/>
              </a:ext>
            </a:extLst>
          </p:cNvPr>
          <p:cNvCxnSpPr>
            <a:cxnSpLocks/>
          </p:cNvCxnSpPr>
          <p:nvPr/>
        </p:nvCxnSpPr>
        <p:spPr>
          <a:xfrm flipV="1">
            <a:off x="4660902" y="4520156"/>
            <a:ext cx="1048603" cy="68309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CBEB03BF-6B97-D746-8C8C-9F5E5B438CBA}"/>
                  </a:ext>
                </a:extLst>
              </p:cNvPr>
              <p:cNvSpPr/>
              <p:nvPr/>
            </p:nvSpPr>
            <p:spPr>
              <a:xfrm>
                <a:off x="6929032" y="3900329"/>
                <a:ext cx="434897" cy="657923"/>
              </a:xfrm>
              <a:prstGeom prst="round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CBEB03BF-6B97-D746-8C8C-9F5E5B438C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032" y="3900329"/>
                <a:ext cx="434897" cy="657923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0AE2418B-F76D-E14F-B108-1982B40F40B4}"/>
              </a:ext>
            </a:extLst>
          </p:cNvPr>
          <p:cNvSpPr txBox="1"/>
          <p:nvPr/>
        </p:nvSpPr>
        <p:spPr>
          <a:xfrm>
            <a:off x="5514416" y="2212230"/>
            <a:ext cx="37791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venir Next" panose="020B0503020202020204" pitchFamily="34" charset="0"/>
              </a:rPr>
              <a:t>The Discriminator’s task is to minimize the loss of misclassifying: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Avenir Next" panose="020B0503020202020204" pitchFamily="34" charset="0"/>
              </a:rPr>
              <a:t>real samples as fake;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Avenir Next" panose="020B0503020202020204" pitchFamily="34" charset="0"/>
              </a:rPr>
              <a:t>fake samples as real;</a:t>
            </a:r>
          </a:p>
          <a:p>
            <a:r>
              <a:rPr lang="en-US" sz="1600" dirty="0">
                <a:latin typeface="Avenir Next" panose="020B0503020202020204" pitchFamily="34" charset="0"/>
              </a:rPr>
              <a:t>Output is a probability.</a:t>
            </a:r>
          </a:p>
        </p:txBody>
      </p:sp>
    </p:spTree>
    <p:extLst>
      <p:ext uri="{BB962C8B-B14F-4D97-AF65-F5344CB8AC3E}">
        <p14:creationId xmlns:p14="http://schemas.microsoft.com/office/powerpoint/2010/main" val="1556213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142CF31C-AE05-4470-9013-950C50414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AnimeGan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7F5BFA-2292-D347-AE3A-2ADF9498DA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59" b="1"/>
          <a:stretch/>
        </p:blipFill>
        <p:spPr bwMode="auto">
          <a:xfrm>
            <a:off x="989011" y="2249486"/>
            <a:ext cx="4710738" cy="3420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3" name="Content Placeholder 3">
            <a:extLst>
              <a:ext uri="{FF2B5EF4-FFF2-40B4-BE49-F238E27FC236}">
                <a16:creationId xmlns:a16="http://schemas.microsoft.com/office/drawing/2014/main" id="{AFEF4746-4858-482B-9270-7338AAF6E1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endParaRPr lang="en-US">
              <a:latin typeface="Avenir Next" panose="020B0503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D71A5A-C056-7241-B7E3-016745AC1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>
                <a:latin typeface="Avenir Next" panose="020B0503020202020204" pitchFamily="34" charset="0"/>
              </a:rPr>
              <a:pPr>
                <a:spcAft>
                  <a:spcPts val="600"/>
                </a:spcAft>
              </a:pPr>
              <a:t>4</a:t>
            </a:fld>
            <a:endParaRPr lang="en-US">
              <a:latin typeface="Avenir Next" panose="020B0503020202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F0FFFB8-D07A-E041-AAF6-A9E7CF7B7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249486"/>
            <a:ext cx="5261419" cy="34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EBDBF4-B7D5-8C4A-8BEA-9EE74C03178A}"/>
              </a:ext>
            </a:extLst>
          </p:cNvPr>
          <p:cNvSpPr txBox="1"/>
          <p:nvPr/>
        </p:nvSpPr>
        <p:spPr>
          <a:xfrm>
            <a:off x="5215944" y="5943598"/>
            <a:ext cx="5685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https://</a:t>
            </a:r>
            <a:r>
              <a:rPr lang="en-US" dirty="0" err="1">
                <a:latin typeface="Avenir Next" panose="020B0503020202020204" pitchFamily="34" charset="0"/>
              </a:rPr>
              <a:t>github.com</a:t>
            </a:r>
            <a:r>
              <a:rPr lang="en-US" dirty="0">
                <a:latin typeface="Avenir Next" panose="020B0503020202020204" pitchFamily="34" charset="0"/>
              </a:rPr>
              <a:t>/</a:t>
            </a:r>
            <a:r>
              <a:rPr lang="en-US" dirty="0" err="1">
                <a:latin typeface="Avenir Next" panose="020B0503020202020204" pitchFamily="34" charset="0"/>
              </a:rPr>
              <a:t>TachibanaYoshino</a:t>
            </a:r>
            <a:r>
              <a:rPr lang="en-US" dirty="0">
                <a:latin typeface="Avenir Next" panose="020B0503020202020204" pitchFamily="34" charset="0"/>
              </a:rPr>
              <a:t>/AnimeGANv3</a:t>
            </a:r>
          </a:p>
        </p:txBody>
      </p:sp>
    </p:spTree>
    <p:extLst>
      <p:ext uri="{BB962C8B-B14F-4D97-AF65-F5344CB8AC3E}">
        <p14:creationId xmlns:p14="http://schemas.microsoft.com/office/powerpoint/2010/main" val="3236037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3F1FB-84CA-2B4E-A468-A7BC4427B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10890753" cy="942653"/>
          </a:xfrm>
        </p:spPr>
        <p:txBody>
          <a:bodyPr>
            <a:norm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Loss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B5B7B-0584-1D49-B58E-DAD198DCB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latin typeface="Avenir Next" panose="020B0503020202020204" pitchFamily="34" charset="0"/>
              </a:rPr>
              <a:t>40</a:t>
            </a:fld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5" name="Trapezium 4">
            <a:extLst>
              <a:ext uri="{FF2B5EF4-FFF2-40B4-BE49-F238E27FC236}">
                <a16:creationId xmlns:a16="http://schemas.microsoft.com/office/drawing/2014/main" id="{3CB6E3BE-BAB6-C443-BBB5-602BA999C6EE}"/>
              </a:ext>
            </a:extLst>
          </p:cNvPr>
          <p:cNvSpPr/>
          <p:nvPr/>
        </p:nvSpPr>
        <p:spPr>
          <a:xfrm rot="16200000">
            <a:off x="2893434" y="2613515"/>
            <a:ext cx="1237787" cy="1137425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G(z)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7B01D11B-4C2F-A946-8606-24B6683394B0}"/>
                  </a:ext>
                </a:extLst>
              </p:cNvPr>
              <p:cNvSpPr/>
              <p:nvPr/>
            </p:nvSpPr>
            <p:spPr>
              <a:xfrm>
                <a:off x="4170249" y="2563333"/>
                <a:ext cx="434897" cy="1237788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7B01D11B-4C2F-A946-8606-24B6683394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249" y="2563333"/>
                <a:ext cx="434897" cy="123778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AAEEE9EA-2F01-D240-AD6F-FBCB6D9D1FCF}"/>
                  </a:ext>
                </a:extLst>
              </p:cNvPr>
              <p:cNvSpPr/>
              <p:nvPr/>
            </p:nvSpPr>
            <p:spPr>
              <a:xfrm>
                <a:off x="2408358" y="2853265"/>
                <a:ext cx="434897" cy="657923"/>
              </a:xfrm>
              <a:prstGeom prst="roundRect">
                <a:avLst/>
              </a:prstGeom>
              <a:blipFill>
                <a:blip r:embed="rId3"/>
                <a:tile tx="0" ty="0" sx="100000" sy="100000" flip="none" algn="tl"/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AAEEE9EA-2F01-D240-AD6F-FBCB6D9D1F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358" y="2853265"/>
                <a:ext cx="434897" cy="657923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B6FEE04-3017-A64F-B679-A3DD349CB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261916">
            <a:off x="2239594" y="4720806"/>
            <a:ext cx="1589013" cy="6997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7FDE6C-9E6F-3948-9102-07F35EDFB0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261916">
            <a:off x="2535786" y="4854244"/>
            <a:ext cx="1628149" cy="7169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180611-593F-AB46-BB85-7F59733162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261916">
            <a:off x="2886114" y="4962626"/>
            <a:ext cx="1666853" cy="7340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2DB4615-C782-7A4B-887F-263F67C0DB48}"/>
              </a:ext>
            </a:extLst>
          </p:cNvPr>
          <p:cNvSpPr txBox="1"/>
          <p:nvPr/>
        </p:nvSpPr>
        <p:spPr>
          <a:xfrm>
            <a:off x="1720969" y="2853265"/>
            <a:ext cx="7359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venir Next" panose="020B0503020202020204" pitchFamily="34" charset="0"/>
              </a:rPr>
              <a:t>Input noise vector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rapezium 14">
                <a:extLst>
                  <a:ext uri="{FF2B5EF4-FFF2-40B4-BE49-F238E27FC236}">
                    <a16:creationId xmlns:a16="http://schemas.microsoft.com/office/drawing/2014/main" id="{FA898148-5E1F-0A4B-B2C1-DA9AA4F8FF8D}"/>
                  </a:ext>
                </a:extLst>
              </p:cNvPr>
              <p:cNvSpPr/>
              <p:nvPr/>
            </p:nvSpPr>
            <p:spPr>
              <a:xfrm rot="5400000">
                <a:off x="5643912" y="3660579"/>
                <a:ext cx="1237787" cy="1137425"/>
              </a:xfrm>
              <a:prstGeom prst="trapezoid">
                <a:avLst>
                  <a:gd name="adj" fmla="val 2598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dirty="0">
                    <a:latin typeface="Avenir Next" panose="020B0503020202020204" pitchFamily="34" charset="0"/>
                  </a:rPr>
                  <a:t>D(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latin typeface="Avenir Next" panose="020B0503020202020204" pitchFamily="34" charset="0"/>
                  </a:rPr>
                  <a:t>)</a:t>
                </a:r>
              </a:p>
            </p:txBody>
          </p:sp>
        </mc:Choice>
        <mc:Fallback>
          <p:sp>
            <p:nvSpPr>
              <p:cNvPr id="15" name="Trapezium 14">
                <a:extLst>
                  <a:ext uri="{FF2B5EF4-FFF2-40B4-BE49-F238E27FC236}">
                    <a16:creationId xmlns:a16="http://schemas.microsoft.com/office/drawing/2014/main" id="{FA898148-5E1F-0A4B-B2C1-DA9AA4F8FF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643912" y="3660579"/>
                <a:ext cx="1237787" cy="1137425"/>
              </a:xfrm>
              <a:prstGeom prst="trapezoid">
                <a:avLst>
                  <a:gd name="adj" fmla="val 25980"/>
                </a:avLst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8FC5AA7-F6D7-6849-8007-E35CC263CAC9}"/>
              </a:ext>
            </a:extLst>
          </p:cNvPr>
          <p:cNvSpPr txBox="1"/>
          <p:nvPr/>
        </p:nvSpPr>
        <p:spPr>
          <a:xfrm>
            <a:off x="1729575" y="4379485"/>
            <a:ext cx="1235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venir Next" panose="020B0503020202020204" pitchFamily="34" charset="0"/>
              </a:rPr>
              <a:t>Real samples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988B4610-62E1-D648-B22E-40E1F000D5BF}"/>
              </a:ext>
            </a:extLst>
          </p:cNvPr>
          <p:cNvCxnSpPr>
            <a:cxnSpLocks/>
          </p:cNvCxnSpPr>
          <p:nvPr/>
        </p:nvCxnSpPr>
        <p:spPr>
          <a:xfrm flipV="1">
            <a:off x="7363929" y="3427160"/>
            <a:ext cx="971501" cy="631884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67A6F0B4-5896-8742-BE80-8E26635BEE7B}"/>
              </a:ext>
            </a:extLst>
          </p:cNvPr>
          <p:cNvCxnSpPr>
            <a:cxnSpLocks/>
          </p:cNvCxnSpPr>
          <p:nvPr/>
        </p:nvCxnSpPr>
        <p:spPr>
          <a:xfrm flipV="1">
            <a:off x="4660902" y="4520156"/>
            <a:ext cx="1048603" cy="68309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CBEB03BF-6B97-D746-8C8C-9F5E5B438CBA}"/>
                  </a:ext>
                </a:extLst>
              </p:cNvPr>
              <p:cNvSpPr/>
              <p:nvPr/>
            </p:nvSpPr>
            <p:spPr>
              <a:xfrm>
                <a:off x="6929032" y="3900329"/>
                <a:ext cx="434897" cy="657923"/>
              </a:xfrm>
              <a:prstGeom prst="round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CBEB03BF-6B97-D746-8C8C-9F5E5B438C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032" y="3900329"/>
                <a:ext cx="434897" cy="657923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E20FCE3-DE91-284B-8EF8-A07C1EAA3308}"/>
              </a:ext>
            </a:extLst>
          </p:cNvPr>
          <p:cNvSpPr/>
          <p:nvPr/>
        </p:nvSpPr>
        <p:spPr>
          <a:xfrm>
            <a:off x="8348954" y="3146300"/>
            <a:ext cx="2137586" cy="5205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Generator Loss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7914473C-9E85-FB46-9573-472646A71118}"/>
              </a:ext>
            </a:extLst>
          </p:cNvPr>
          <p:cNvCxnSpPr>
            <a:cxnSpLocks/>
          </p:cNvCxnSpPr>
          <p:nvPr/>
        </p:nvCxnSpPr>
        <p:spPr>
          <a:xfrm>
            <a:off x="7363929" y="4318667"/>
            <a:ext cx="957977" cy="473109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406D0BD-EEB3-D243-971A-CEECD49561F5}"/>
              </a:ext>
            </a:extLst>
          </p:cNvPr>
          <p:cNvSpPr/>
          <p:nvPr/>
        </p:nvSpPr>
        <p:spPr>
          <a:xfrm>
            <a:off x="8335430" y="4510916"/>
            <a:ext cx="2137586" cy="5205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Discriminator Loss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16D848E1-63C4-844B-BEA9-66A2EB603D7E}"/>
              </a:ext>
            </a:extLst>
          </p:cNvPr>
          <p:cNvCxnSpPr>
            <a:cxnSpLocks/>
          </p:cNvCxnSpPr>
          <p:nvPr/>
        </p:nvCxnSpPr>
        <p:spPr>
          <a:xfrm>
            <a:off x="4660902" y="3254153"/>
            <a:ext cx="1033191" cy="749135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C4B8BB-8915-914E-A476-C05489A9C62B}"/>
              </a:ext>
            </a:extLst>
          </p:cNvPr>
          <p:cNvSpPr txBox="1"/>
          <p:nvPr/>
        </p:nvSpPr>
        <p:spPr>
          <a:xfrm>
            <a:off x="1729575" y="1647336"/>
            <a:ext cx="3779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venir Next" panose="020B0503020202020204" pitchFamily="34" charset="0"/>
              </a:rPr>
              <a:t>The Generator’s task is to minimize the loss of generating fake samples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585FE3-F512-5A48-B570-87FC3027EC63}"/>
              </a:ext>
            </a:extLst>
          </p:cNvPr>
          <p:cNvSpPr txBox="1"/>
          <p:nvPr/>
        </p:nvSpPr>
        <p:spPr>
          <a:xfrm>
            <a:off x="5514416" y="2212230"/>
            <a:ext cx="37791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venir Next" panose="020B0503020202020204" pitchFamily="34" charset="0"/>
              </a:rPr>
              <a:t>The Discriminator’s task is to minimize the loss of misclassifying: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Avenir Next" panose="020B0503020202020204" pitchFamily="34" charset="0"/>
              </a:rPr>
              <a:t>real samples as fake;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Avenir Next" panose="020B0503020202020204" pitchFamily="34" charset="0"/>
              </a:rPr>
              <a:t>fake samples as real;</a:t>
            </a:r>
          </a:p>
          <a:p>
            <a:r>
              <a:rPr lang="en-US" sz="1600" dirty="0">
                <a:latin typeface="Avenir Next" panose="020B0503020202020204" pitchFamily="34" charset="0"/>
              </a:rPr>
              <a:t>Output is a probability.</a:t>
            </a:r>
          </a:p>
        </p:txBody>
      </p:sp>
    </p:spTree>
    <p:extLst>
      <p:ext uri="{BB962C8B-B14F-4D97-AF65-F5344CB8AC3E}">
        <p14:creationId xmlns:p14="http://schemas.microsoft.com/office/powerpoint/2010/main" val="22593282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FC2B6-BD96-F34C-B659-32137B7A3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Binary cross-entropy loss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EA164-4739-DF45-AE0A-8EB3BD182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latin typeface="Avenir Next" panose="020B0503020202020204" pitchFamily="34" charset="0"/>
              </a:rPr>
              <a:t>41</a:t>
            </a:fld>
            <a:endParaRPr lang="en-US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14">
                <a:extLst>
                  <a:ext uri="{FF2B5EF4-FFF2-40B4-BE49-F238E27FC236}">
                    <a16:creationId xmlns:a16="http://schemas.microsoft.com/office/drawing/2014/main" id="{C49254C0-8FB9-5441-8EDE-DE700CDDFD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1829892"/>
                  </p:ext>
                </p:extLst>
              </p:nvPr>
            </p:nvGraphicFramePr>
            <p:xfrm>
              <a:off x="3375697" y="4350313"/>
              <a:ext cx="2558564" cy="1481455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592265">
                      <a:extLst>
                        <a:ext uri="{9D8B030D-6E8A-4147-A177-3AD203B41FA5}">
                          <a16:colId xmlns:a16="http://schemas.microsoft.com/office/drawing/2014/main" val="2884968861"/>
                        </a:ext>
                      </a:extLst>
                    </a:gridCol>
                    <a:gridCol w="1057719">
                      <a:extLst>
                        <a:ext uri="{9D8B030D-6E8A-4147-A177-3AD203B41FA5}">
                          <a16:colId xmlns:a16="http://schemas.microsoft.com/office/drawing/2014/main" val="850779753"/>
                        </a:ext>
                      </a:extLst>
                    </a:gridCol>
                    <a:gridCol w="908580">
                      <a:extLst>
                        <a:ext uri="{9D8B030D-6E8A-4147-A177-3AD203B41FA5}">
                          <a16:colId xmlns:a16="http://schemas.microsoft.com/office/drawing/2014/main" val="2964680794"/>
                        </a:ext>
                      </a:extLst>
                    </a:gridCol>
                  </a:tblGrid>
                  <a:tr h="2751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b="0" dirty="0">
                            <a:latin typeface="Avenir Next" panose="020B05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GB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a14:m>
                          <a:r>
                            <a:rPr lang="en-US" b="0" dirty="0">
                              <a:latin typeface="Avenir Next" panose="020B0503020202020204" pitchFamily="34" charset="0"/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latin typeface="Avenir Next" panose="020B0503020202020204" pitchFamily="34" charset="0"/>
                            </a:rPr>
                            <a:t>Total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7415197"/>
                      </a:ext>
                    </a:extLst>
                  </a:tr>
                  <a:tr h="2751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venir Next" panose="020B0503020202020204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venir Next" panose="020B0503020202020204" pitchFamily="34" charset="0"/>
                            </a:rPr>
                            <a:t>any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venir Next" panose="020B0503020202020204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5541190"/>
                      </a:ext>
                    </a:extLst>
                  </a:tr>
                  <a:tr h="2751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venir Next" panose="020B0503020202020204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Avenir Next" panose="020B0503020202020204" pitchFamily="34" charset="0"/>
                            </a:rPr>
                            <a:t>1e</a:t>
                          </a:r>
                          <a:r>
                            <a:rPr lang="en-US" baseline="30000" dirty="0">
                              <a:latin typeface="Avenir Next" panose="020B0503020202020204" pitchFamily="34" charset="0"/>
                            </a:rPr>
                            <a:t>-10</a:t>
                          </a:r>
                          <a:endParaRPr lang="en-US" dirty="0">
                            <a:latin typeface="Avenir Next" panose="020B05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Avenir Next" panose="020B0503020202020204" pitchFamily="34" charset="0"/>
                            </a:rPr>
                            <a:t>-inf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3852611"/>
                      </a:ext>
                    </a:extLst>
                  </a:tr>
                  <a:tr h="2751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venir Next" panose="020B0503020202020204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venir Next" panose="020B0503020202020204" pitchFamily="34" charset="0"/>
                            </a:rPr>
                            <a:t>0.99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venir Next" panose="020B0503020202020204" pitchFamily="34" charset="0"/>
                            </a:rPr>
                            <a:t>~0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15759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14">
                <a:extLst>
                  <a:ext uri="{FF2B5EF4-FFF2-40B4-BE49-F238E27FC236}">
                    <a16:creationId xmlns:a16="http://schemas.microsoft.com/office/drawing/2014/main" id="{C49254C0-8FB9-5441-8EDE-DE700CDDFD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1829892"/>
                  </p:ext>
                </p:extLst>
              </p:nvPr>
            </p:nvGraphicFramePr>
            <p:xfrm>
              <a:off x="3375697" y="4350313"/>
              <a:ext cx="2558564" cy="1481455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592265">
                      <a:extLst>
                        <a:ext uri="{9D8B030D-6E8A-4147-A177-3AD203B41FA5}">
                          <a16:colId xmlns:a16="http://schemas.microsoft.com/office/drawing/2014/main" val="2884968861"/>
                        </a:ext>
                      </a:extLst>
                    </a:gridCol>
                    <a:gridCol w="1057719">
                      <a:extLst>
                        <a:ext uri="{9D8B030D-6E8A-4147-A177-3AD203B41FA5}">
                          <a16:colId xmlns:a16="http://schemas.microsoft.com/office/drawing/2014/main" val="850779753"/>
                        </a:ext>
                      </a:extLst>
                    </a:gridCol>
                    <a:gridCol w="908580">
                      <a:extLst>
                        <a:ext uri="{9D8B030D-6E8A-4147-A177-3AD203B41FA5}">
                          <a16:colId xmlns:a16="http://schemas.microsoft.com/office/drawing/2014/main" val="2964680794"/>
                        </a:ext>
                      </a:extLst>
                    </a:gridCol>
                  </a:tblGrid>
                  <a:tr h="3841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28" t="-6452" r="-336170" b="-3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7143" t="-6452" r="-88095" b="-3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latin typeface="Avenir Next" panose="020B0503020202020204" pitchFamily="34" charset="0"/>
                            </a:rPr>
                            <a:t>Total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741519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venir Next" panose="020B0503020202020204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venir Next" panose="020B0503020202020204" pitchFamily="34" charset="0"/>
                            </a:rPr>
                            <a:t>any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venir Next" panose="020B0503020202020204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554119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venir Next" panose="020B0503020202020204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Avenir Next" panose="020B0503020202020204" pitchFamily="34" charset="0"/>
                            </a:rPr>
                            <a:t>1e</a:t>
                          </a:r>
                          <a:r>
                            <a:rPr lang="en-US" baseline="30000" dirty="0">
                              <a:latin typeface="Avenir Next" panose="020B0503020202020204" pitchFamily="34" charset="0"/>
                            </a:rPr>
                            <a:t>-10</a:t>
                          </a:r>
                          <a:endParaRPr lang="en-US" dirty="0">
                            <a:latin typeface="Avenir Next" panose="020B05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Avenir Next" panose="020B0503020202020204" pitchFamily="34" charset="0"/>
                            </a:rPr>
                            <a:t>-inf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385261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venir Next" panose="020B0503020202020204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venir Next" panose="020B0503020202020204" pitchFamily="34" charset="0"/>
                            </a:rPr>
                            <a:t>0.99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venir Next" panose="020B0503020202020204" pitchFamily="34" charset="0"/>
                            </a:rPr>
                            <a:t>~0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15759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14">
                <a:extLst>
                  <a:ext uri="{FF2B5EF4-FFF2-40B4-BE49-F238E27FC236}">
                    <a16:creationId xmlns:a16="http://schemas.microsoft.com/office/drawing/2014/main" id="{5731C63C-239C-334C-BC99-DD2D17C22C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2599800"/>
                  </p:ext>
                </p:extLst>
              </p:nvPr>
            </p:nvGraphicFramePr>
            <p:xfrm>
              <a:off x="6331494" y="4408051"/>
              <a:ext cx="3051982" cy="1474407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598615">
                      <a:extLst>
                        <a:ext uri="{9D8B030D-6E8A-4147-A177-3AD203B41FA5}">
                          <a16:colId xmlns:a16="http://schemas.microsoft.com/office/drawing/2014/main" val="2884968861"/>
                        </a:ext>
                      </a:extLst>
                    </a:gridCol>
                    <a:gridCol w="1179703">
                      <a:extLst>
                        <a:ext uri="{9D8B030D-6E8A-4147-A177-3AD203B41FA5}">
                          <a16:colId xmlns:a16="http://schemas.microsoft.com/office/drawing/2014/main" val="850779753"/>
                        </a:ext>
                      </a:extLst>
                    </a:gridCol>
                    <a:gridCol w="1273664">
                      <a:extLst>
                        <a:ext uri="{9D8B030D-6E8A-4147-A177-3AD203B41FA5}">
                          <a16:colId xmlns:a16="http://schemas.microsoft.com/office/drawing/2014/main" val="2964680794"/>
                        </a:ext>
                      </a:extLst>
                    </a:gridCol>
                  </a:tblGrid>
                  <a:tr h="36837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b="0" dirty="0">
                            <a:latin typeface="Avenir Book" panose="02000503020000020003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a14:m>
                          <a:r>
                            <a:rPr lang="en-US" sz="1600" b="0" dirty="0">
                              <a:latin typeface="Avenir Book" panose="02000503020000020003" pitchFamily="2" charset="0"/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0" i="0" dirty="0">
                              <a:latin typeface="Avenir Book" panose="02000503020000020003" pitchFamily="2" charset="0"/>
                            </a:rPr>
                            <a:t>Total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7415197"/>
                      </a:ext>
                    </a:extLst>
                  </a:tr>
                  <a:tr h="350716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venir Book" panose="02000503020000020003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venir Book" panose="02000503020000020003" pitchFamily="2" charset="0"/>
                            </a:rPr>
                            <a:t>any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venir Book" panose="02000503020000020003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5541190"/>
                      </a:ext>
                    </a:extLst>
                  </a:tr>
                  <a:tr h="350716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venir Book" panose="02000503020000020003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Avenir Book" panose="02000503020000020003" pitchFamily="2" charset="0"/>
                            </a:rPr>
                            <a:t>1e</a:t>
                          </a:r>
                          <a:r>
                            <a:rPr lang="en-US" baseline="30000" dirty="0">
                              <a:latin typeface="Avenir Book" panose="02000503020000020003" pitchFamily="2" charset="0"/>
                            </a:rPr>
                            <a:t>-10</a:t>
                          </a:r>
                          <a:endParaRPr lang="en-US" dirty="0">
                            <a:latin typeface="Avenir Book" panose="02000503020000020003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Avenir Book" panose="02000503020000020003" pitchFamily="2" charset="0"/>
                            </a:rPr>
                            <a:t>~0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3852611"/>
                      </a:ext>
                    </a:extLst>
                  </a:tr>
                  <a:tr h="350716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venir Book" panose="02000503020000020003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venir Book" panose="02000503020000020003" pitchFamily="2" charset="0"/>
                            </a:rPr>
                            <a:t>0.99…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venir Book" panose="02000503020000020003" pitchFamily="2" charset="0"/>
                            </a:rPr>
                            <a:t>-inf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15759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14">
                <a:extLst>
                  <a:ext uri="{FF2B5EF4-FFF2-40B4-BE49-F238E27FC236}">
                    <a16:creationId xmlns:a16="http://schemas.microsoft.com/office/drawing/2014/main" id="{5731C63C-239C-334C-BC99-DD2D17C22C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2599800"/>
                  </p:ext>
                </p:extLst>
              </p:nvPr>
            </p:nvGraphicFramePr>
            <p:xfrm>
              <a:off x="6331494" y="4408051"/>
              <a:ext cx="3051982" cy="1474407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598615">
                      <a:extLst>
                        <a:ext uri="{9D8B030D-6E8A-4147-A177-3AD203B41FA5}">
                          <a16:colId xmlns:a16="http://schemas.microsoft.com/office/drawing/2014/main" val="2884968861"/>
                        </a:ext>
                      </a:extLst>
                    </a:gridCol>
                    <a:gridCol w="1179703">
                      <a:extLst>
                        <a:ext uri="{9D8B030D-6E8A-4147-A177-3AD203B41FA5}">
                          <a16:colId xmlns:a16="http://schemas.microsoft.com/office/drawing/2014/main" val="850779753"/>
                        </a:ext>
                      </a:extLst>
                    </a:gridCol>
                    <a:gridCol w="1273664">
                      <a:extLst>
                        <a:ext uri="{9D8B030D-6E8A-4147-A177-3AD203B41FA5}">
                          <a16:colId xmlns:a16="http://schemas.microsoft.com/office/drawing/2014/main" val="2964680794"/>
                        </a:ext>
                      </a:extLst>
                    </a:gridCol>
                  </a:tblGrid>
                  <a:tr h="3771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128" t="-6667" r="-419149" b="-3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1613" t="-6667" r="-111828" b="-3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0" i="0" dirty="0">
                              <a:latin typeface="Avenir Book" panose="02000503020000020003" pitchFamily="2" charset="0"/>
                            </a:rPr>
                            <a:t>Total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741519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venir Book" panose="02000503020000020003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venir Book" panose="02000503020000020003" pitchFamily="2" charset="0"/>
                            </a:rPr>
                            <a:t>any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venir Book" panose="02000503020000020003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554119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venir Book" panose="02000503020000020003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Avenir Book" panose="02000503020000020003" pitchFamily="2" charset="0"/>
                            </a:rPr>
                            <a:t>1e</a:t>
                          </a:r>
                          <a:r>
                            <a:rPr lang="en-US" baseline="30000" dirty="0">
                              <a:latin typeface="Avenir Book" panose="02000503020000020003" pitchFamily="2" charset="0"/>
                            </a:rPr>
                            <a:t>-10</a:t>
                          </a:r>
                          <a:endParaRPr lang="en-US" dirty="0">
                            <a:latin typeface="Avenir Book" panose="02000503020000020003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Avenir Book" panose="02000503020000020003" pitchFamily="2" charset="0"/>
                            </a:rPr>
                            <a:t>~0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385261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venir Book" panose="02000503020000020003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venir Book" panose="02000503020000020003" pitchFamily="2" charset="0"/>
                            </a:rPr>
                            <a:t>0.99…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venir Book" panose="02000503020000020003" pitchFamily="2" charset="0"/>
                            </a:rPr>
                            <a:t>-inf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15759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0409E98-9412-424C-A4E1-0B1283F142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0582578"/>
                  </p:ext>
                </p:extLst>
              </p:nvPr>
            </p:nvGraphicFramePr>
            <p:xfrm>
              <a:off x="1393882" y="4408051"/>
              <a:ext cx="1500845" cy="1108647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592265">
                      <a:extLst>
                        <a:ext uri="{9D8B030D-6E8A-4147-A177-3AD203B41FA5}">
                          <a16:colId xmlns:a16="http://schemas.microsoft.com/office/drawing/2014/main" val="3885526633"/>
                        </a:ext>
                      </a:extLst>
                    </a:gridCol>
                    <a:gridCol w="908580">
                      <a:extLst>
                        <a:ext uri="{9D8B030D-6E8A-4147-A177-3AD203B41FA5}">
                          <a16:colId xmlns:a16="http://schemas.microsoft.com/office/drawing/2014/main" val="885949384"/>
                        </a:ext>
                      </a:extLst>
                    </a:gridCol>
                  </a:tblGrid>
                  <a:tr h="2751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b="0" dirty="0">
                            <a:latin typeface="Avenir Next" panose="020B05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latin typeface="Avenir Next" panose="020B0503020202020204" pitchFamily="34" charset="0"/>
                            </a:rPr>
                            <a:t>Class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9638702"/>
                      </a:ext>
                    </a:extLst>
                  </a:tr>
                  <a:tr h="2751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venir Next" panose="020B0503020202020204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venir Next" panose="020B0503020202020204" pitchFamily="34" charset="0"/>
                            </a:rPr>
                            <a:t>fake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2880644"/>
                      </a:ext>
                    </a:extLst>
                  </a:tr>
                  <a:tr h="2751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venir Next" panose="020B0503020202020204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Avenir Next" panose="020B0503020202020204" pitchFamily="34" charset="0"/>
                            </a:rPr>
                            <a:t>real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94955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0409E98-9412-424C-A4E1-0B1283F142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0582578"/>
                  </p:ext>
                </p:extLst>
              </p:nvPr>
            </p:nvGraphicFramePr>
            <p:xfrm>
              <a:off x="1393882" y="4408051"/>
              <a:ext cx="1500845" cy="1108647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592265">
                      <a:extLst>
                        <a:ext uri="{9D8B030D-6E8A-4147-A177-3AD203B41FA5}">
                          <a16:colId xmlns:a16="http://schemas.microsoft.com/office/drawing/2014/main" val="3885526633"/>
                        </a:ext>
                      </a:extLst>
                    </a:gridCol>
                    <a:gridCol w="908580">
                      <a:extLst>
                        <a:ext uri="{9D8B030D-6E8A-4147-A177-3AD203B41FA5}">
                          <a16:colId xmlns:a16="http://schemas.microsoft.com/office/drawing/2014/main" val="885949384"/>
                        </a:ext>
                      </a:extLst>
                    </a:gridCol>
                  </a:tblGrid>
                  <a:tr h="3771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28" t="-6667" r="-159574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latin typeface="Avenir Next" panose="020B0503020202020204" pitchFamily="34" charset="0"/>
                            </a:rPr>
                            <a:t>Class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963870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venir Next" panose="020B0503020202020204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venir Next" panose="020B0503020202020204" pitchFamily="34" charset="0"/>
                            </a:rPr>
                            <a:t>fake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288064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venir Next" panose="020B0503020202020204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Avenir Next" panose="020B0503020202020204" pitchFamily="34" charset="0"/>
                            </a:rPr>
                            <a:t>real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94955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BE090C10-D38D-9D4E-9456-86326FA612AA}"/>
              </a:ext>
            </a:extLst>
          </p:cNvPr>
          <p:cNvSpPr/>
          <p:nvPr/>
        </p:nvSpPr>
        <p:spPr>
          <a:xfrm rot="16200000">
            <a:off x="4305104" y="3114384"/>
            <a:ext cx="278781" cy="2137592"/>
          </a:xfrm>
          <a:prstGeom prst="leftBrace">
            <a:avLst>
              <a:gd name="adj1" fmla="val 64333"/>
              <a:gd name="adj2" fmla="val 50000"/>
            </a:avLst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venir Next" panose="020B0503020202020204" pitchFamily="34" charset="0"/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18CF2E24-3DB3-A145-8970-FE521867BE34}"/>
              </a:ext>
            </a:extLst>
          </p:cNvPr>
          <p:cNvSpPr/>
          <p:nvPr/>
        </p:nvSpPr>
        <p:spPr>
          <a:xfrm rot="16200000">
            <a:off x="7659745" y="2626582"/>
            <a:ext cx="306524" cy="3140938"/>
          </a:xfrm>
          <a:prstGeom prst="leftBrace">
            <a:avLst>
              <a:gd name="adj1" fmla="val 64333"/>
              <a:gd name="adj2" fmla="val 50000"/>
            </a:avLst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7061A0-AC73-3644-A401-7B089381440C}"/>
                  </a:ext>
                </a:extLst>
              </p:cNvPr>
              <p:cNvSpPr txBox="1"/>
              <p:nvPr/>
            </p:nvSpPr>
            <p:spPr>
              <a:xfrm>
                <a:off x="795379" y="2934338"/>
                <a:ext cx="9480942" cy="110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⁡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+[</m:t>
                              </m:r>
                              <m:r>
                                <a:rPr lang="en-GB" sz="24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GB" sz="24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sty m:val="p"/>
                                </m:rPr>
                                <a:rPr lang="en-GB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(1</m:t>
                              </m:r>
                              <m:func>
                                <m:func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fName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GB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)]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7061A0-AC73-3644-A401-7B0893814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79" y="2934338"/>
                <a:ext cx="9480942" cy="1100558"/>
              </a:xfrm>
              <a:prstGeom prst="rect">
                <a:avLst/>
              </a:prstGeom>
              <a:blipFill>
                <a:blip r:embed="rId6"/>
                <a:stretch>
                  <a:fillRect t="-105682" b="-16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346637A-2E17-9A45-BB77-49832A94C3C3}"/>
              </a:ext>
            </a:extLst>
          </p:cNvPr>
          <p:cNvCxnSpPr/>
          <p:nvPr/>
        </p:nvCxnSpPr>
        <p:spPr>
          <a:xfrm flipV="1">
            <a:off x="3554569" y="2629764"/>
            <a:ext cx="103031" cy="58995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2527CA7-5E71-0C49-9258-CC0970D39E2D}"/>
              </a:ext>
            </a:extLst>
          </p:cNvPr>
          <p:cNvSpPr txBox="1"/>
          <p:nvPr/>
        </p:nvSpPr>
        <p:spPr>
          <a:xfrm>
            <a:off x="3377275" y="2268170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label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1C33917-4F97-4C4A-BA8A-695C10F52C7A}"/>
              </a:ext>
            </a:extLst>
          </p:cNvPr>
          <p:cNvCxnSpPr/>
          <p:nvPr/>
        </p:nvCxnSpPr>
        <p:spPr>
          <a:xfrm flipV="1">
            <a:off x="4457003" y="2644037"/>
            <a:ext cx="103031" cy="58995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9C85A24-5A4B-5B40-941C-647B37FC8EC4}"/>
              </a:ext>
            </a:extLst>
          </p:cNvPr>
          <p:cNvSpPr txBox="1"/>
          <p:nvPr/>
        </p:nvSpPr>
        <p:spPr>
          <a:xfrm>
            <a:off x="4279709" y="2282443"/>
            <a:ext cx="1268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prediction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8908168-8EF0-344C-A3F5-6B2FBA9BAC15}"/>
              </a:ext>
            </a:extLst>
          </p:cNvPr>
          <p:cNvCxnSpPr>
            <a:cxnSpLocks/>
          </p:cNvCxnSpPr>
          <p:nvPr/>
        </p:nvCxnSpPr>
        <p:spPr>
          <a:xfrm flipH="1" flipV="1">
            <a:off x="2497964" y="2494211"/>
            <a:ext cx="255978" cy="55768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93C8F65-0DD6-1A4E-B2FA-54C87E818748}"/>
              </a:ext>
            </a:extLst>
          </p:cNvPr>
          <p:cNvSpPr txBox="1"/>
          <p:nvPr/>
        </p:nvSpPr>
        <p:spPr>
          <a:xfrm>
            <a:off x="1635369" y="2132617"/>
            <a:ext cx="128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batch size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3CB203-6E35-5C4C-A15C-EB43456F850F}"/>
              </a:ext>
            </a:extLst>
          </p:cNvPr>
          <p:cNvCxnSpPr>
            <a:cxnSpLocks/>
          </p:cNvCxnSpPr>
          <p:nvPr/>
        </p:nvCxnSpPr>
        <p:spPr>
          <a:xfrm flipV="1">
            <a:off x="5312506" y="2756001"/>
            <a:ext cx="280325" cy="58507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1095B28-C326-2442-A9AB-52D85B5B0D2A}"/>
              </a:ext>
            </a:extLst>
          </p:cNvPr>
          <p:cNvSpPr txBox="1"/>
          <p:nvPr/>
        </p:nvSpPr>
        <p:spPr>
          <a:xfrm>
            <a:off x="5548646" y="2407875"/>
            <a:ext cx="1379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23582625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6C64C-F755-B242-9C74-3011A5F00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Generator loss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800BA4-55F1-384B-A8B5-963C9CB2A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latin typeface="Avenir Next" panose="020B0503020202020204" pitchFamily="34" charset="0"/>
              </a:rPr>
              <a:t>42</a:t>
            </a:fld>
            <a:endParaRPr lang="en-US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968436-8FAA-DE4A-9C0A-730340BA402F}"/>
                  </a:ext>
                </a:extLst>
              </p:cNvPr>
              <p:cNvSpPr txBox="1"/>
              <p:nvPr/>
            </p:nvSpPr>
            <p:spPr>
              <a:xfrm>
                <a:off x="876119" y="1899670"/>
                <a:ext cx="9199865" cy="110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𝑚𝑖𝑛𝐽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+[</m:t>
                          </m:r>
                          <m:r>
                            <a:rPr lang="en-GB" sz="24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GB" sz="240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GB" sz="2400" i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⁡(1−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400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968436-8FAA-DE4A-9C0A-730340BA4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19" y="1899670"/>
                <a:ext cx="9199865" cy="1100558"/>
              </a:xfrm>
              <a:prstGeom prst="rect">
                <a:avLst/>
              </a:prstGeom>
              <a:blipFill>
                <a:blip r:embed="rId3"/>
                <a:stretch>
                  <a:fillRect t="-105682" b="-16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087718-7634-034E-8CC1-CE9D38B7D224}"/>
                  </a:ext>
                </a:extLst>
              </p:cNvPr>
              <p:cNvSpPr txBox="1"/>
              <p:nvPr/>
            </p:nvSpPr>
            <p:spPr>
              <a:xfrm>
                <a:off x="542011" y="3090525"/>
                <a:ext cx="9199865" cy="110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𝑚𝑖𝑛𝐽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GB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𝑙𝑜𝑔𝐷</m:t>
                              </m:r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GB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+[</m:t>
                          </m:r>
                          <m:r>
                            <a:rPr lang="en-GB" sz="24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240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GB" sz="2400" i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⁡(1−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400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087718-7634-034E-8CC1-CE9D38B7D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011" y="3090525"/>
                <a:ext cx="9199865" cy="1100558"/>
              </a:xfrm>
              <a:prstGeom prst="rect">
                <a:avLst/>
              </a:prstGeom>
              <a:blipFill>
                <a:blip r:embed="rId4"/>
                <a:stretch>
                  <a:fillRect t="-106818" b="-16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A034BE-DBA5-9042-BE04-43BF0E968D7F}"/>
                  </a:ext>
                </a:extLst>
              </p:cNvPr>
              <p:cNvSpPr txBox="1"/>
              <p:nvPr/>
            </p:nvSpPr>
            <p:spPr>
              <a:xfrm>
                <a:off x="876119" y="4404472"/>
                <a:ext cx="5285764" cy="110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𝑚𝑖𝑛𝐽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GB" sz="2400" i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⁡(1−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400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A034BE-DBA5-9042-BE04-43BF0E968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19" y="4404472"/>
                <a:ext cx="5285764" cy="1100558"/>
              </a:xfrm>
              <a:prstGeom prst="rect">
                <a:avLst/>
              </a:prstGeom>
              <a:blipFill>
                <a:blip r:embed="rId5"/>
                <a:stretch>
                  <a:fillRect t="-109195" b="-163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23DF5BDC-5541-A243-AADC-0C5954D464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4735817"/>
                  </p:ext>
                </p:extLst>
              </p:nvPr>
            </p:nvGraphicFramePr>
            <p:xfrm>
              <a:off x="10463093" y="3090525"/>
              <a:ext cx="1500845" cy="1108647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592265">
                      <a:extLst>
                        <a:ext uri="{9D8B030D-6E8A-4147-A177-3AD203B41FA5}">
                          <a16:colId xmlns:a16="http://schemas.microsoft.com/office/drawing/2014/main" val="3885526633"/>
                        </a:ext>
                      </a:extLst>
                    </a:gridCol>
                    <a:gridCol w="908580">
                      <a:extLst>
                        <a:ext uri="{9D8B030D-6E8A-4147-A177-3AD203B41FA5}">
                          <a16:colId xmlns:a16="http://schemas.microsoft.com/office/drawing/2014/main" val="885949384"/>
                        </a:ext>
                      </a:extLst>
                    </a:gridCol>
                  </a:tblGrid>
                  <a:tr h="2751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b="0" dirty="0">
                            <a:latin typeface="Avenir Next" panose="020B05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latin typeface="Avenir Next" panose="020B0503020202020204" pitchFamily="34" charset="0"/>
                            </a:rPr>
                            <a:t>Class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9638702"/>
                      </a:ext>
                    </a:extLst>
                  </a:tr>
                  <a:tr h="2751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venir Next" panose="020B0503020202020204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venir Next" panose="020B0503020202020204" pitchFamily="34" charset="0"/>
                            </a:rPr>
                            <a:t>fake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2880644"/>
                      </a:ext>
                    </a:extLst>
                  </a:tr>
                  <a:tr h="2751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venir Next" panose="020B0503020202020204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Avenir Next" panose="020B0503020202020204" pitchFamily="34" charset="0"/>
                            </a:rPr>
                            <a:t>real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94955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23DF5BDC-5541-A243-AADC-0C5954D464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4735817"/>
                  </p:ext>
                </p:extLst>
              </p:nvPr>
            </p:nvGraphicFramePr>
            <p:xfrm>
              <a:off x="10463093" y="3090525"/>
              <a:ext cx="1500845" cy="1108647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592265">
                      <a:extLst>
                        <a:ext uri="{9D8B030D-6E8A-4147-A177-3AD203B41FA5}">
                          <a16:colId xmlns:a16="http://schemas.microsoft.com/office/drawing/2014/main" val="3885526633"/>
                        </a:ext>
                      </a:extLst>
                    </a:gridCol>
                    <a:gridCol w="908580">
                      <a:extLst>
                        <a:ext uri="{9D8B030D-6E8A-4147-A177-3AD203B41FA5}">
                          <a16:colId xmlns:a16="http://schemas.microsoft.com/office/drawing/2014/main" val="885949384"/>
                        </a:ext>
                      </a:extLst>
                    </a:gridCol>
                  </a:tblGrid>
                  <a:tr h="3771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t="-6667" r="-159574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latin typeface="Avenir Next" panose="020B0503020202020204" pitchFamily="34" charset="0"/>
                            </a:rPr>
                            <a:t>Class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963870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venir Next" panose="020B0503020202020204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venir Next" panose="020B0503020202020204" pitchFamily="34" charset="0"/>
                            </a:rPr>
                            <a:t>fake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288064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venir Next" panose="020B0503020202020204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Avenir Next" panose="020B0503020202020204" pitchFamily="34" charset="0"/>
                            </a:rPr>
                            <a:t>real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949558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406472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43D2-F63C-BB49-A950-48102699C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Discriminator Loss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B74B80-6157-2041-B77E-7FDA44CCC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latin typeface="Avenir Next" panose="020B0503020202020204" pitchFamily="34" charset="0"/>
              </a:rPr>
              <a:t>43</a:t>
            </a:fld>
            <a:endParaRPr lang="en-US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F61D00-E0A1-D841-9F69-AA482D342DF0}"/>
                  </a:ext>
                </a:extLst>
              </p:cNvPr>
              <p:cNvSpPr txBox="1"/>
              <p:nvPr/>
            </p:nvSpPr>
            <p:spPr>
              <a:xfrm>
                <a:off x="876119" y="1899670"/>
                <a:ext cx="9199865" cy="110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𝑚𝑎𝑥𝐽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+[</m:t>
                          </m:r>
                          <m:r>
                            <a:rPr lang="en-GB" sz="24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GB" sz="240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GB" sz="2400" i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⁡(1−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400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F61D00-E0A1-D841-9F69-AA482D342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19" y="1899670"/>
                <a:ext cx="9199865" cy="1100558"/>
              </a:xfrm>
              <a:prstGeom prst="rect">
                <a:avLst/>
              </a:prstGeom>
              <a:blipFill>
                <a:blip r:embed="rId2"/>
                <a:stretch>
                  <a:fillRect t="-105682" b="-16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3733F4-69D3-0B41-B165-B043516E1A93}"/>
                  </a:ext>
                </a:extLst>
              </p:cNvPr>
              <p:cNvSpPr txBox="1"/>
              <p:nvPr/>
            </p:nvSpPr>
            <p:spPr>
              <a:xfrm>
                <a:off x="2018426" y="3000228"/>
                <a:ext cx="8151971" cy="110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+[</m:t>
                          </m:r>
                          <m:r>
                            <a:rPr lang="en-GB" sz="24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GB" sz="240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GB" sz="2400" i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⁡(1−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400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3733F4-69D3-0B41-B165-B043516E1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426" y="3000228"/>
                <a:ext cx="8151971" cy="1100558"/>
              </a:xfrm>
              <a:prstGeom prst="rect">
                <a:avLst/>
              </a:prstGeom>
              <a:blipFill>
                <a:blip r:embed="rId3"/>
                <a:stretch>
                  <a:fillRect t="-106818" b="-16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B49367B5-7DA8-4640-9E49-CB2462C570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4188311"/>
                  </p:ext>
                </p:extLst>
              </p:nvPr>
            </p:nvGraphicFramePr>
            <p:xfrm>
              <a:off x="10463093" y="3090525"/>
              <a:ext cx="1500845" cy="1108647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592265">
                      <a:extLst>
                        <a:ext uri="{9D8B030D-6E8A-4147-A177-3AD203B41FA5}">
                          <a16:colId xmlns:a16="http://schemas.microsoft.com/office/drawing/2014/main" val="3885526633"/>
                        </a:ext>
                      </a:extLst>
                    </a:gridCol>
                    <a:gridCol w="908580">
                      <a:extLst>
                        <a:ext uri="{9D8B030D-6E8A-4147-A177-3AD203B41FA5}">
                          <a16:colId xmlns:a16="http://schemas.microsoft.com/office/drawing/2014/main" val="885949384"/>
                        </a:ext>
                      </a:extLst>
                    </a:gridCol>
                  </a:tblGrid>
                  <a:tr h="2751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b="0" dirty="0">
                            <a:latin typeface="Avenir Next" panose="020B05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latin typeface="Avenir Next" panose="020B0503020202020204" pitchFamily="34" charset="0"/>
                            </a:rPr>
                            <a:t>Class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9638702"/>
                      </a:ext>
                    </a:extLst>
                  </a:tr>
                  <a:tr h="2751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venir Next" panose="020B0503020202020204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venir Next" panose="020B0503020202020204" pitchFamily="34" charset="0"/>
                            </a:rPr>
                            <a:t>fake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2880644"/>
                      </a:ext>
                    </a:extLst>
                  </a:tr>
                  <a:tr h="2751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venir Next" panose="020B0503020202020204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Avenir Next" panose="020B0503020202020204" pitchFamily="34" charset="0"/>
                            </a:rPr>
                            <a:t>real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94955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B49367B5-7DA8-4640-9E49-CB2462C570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4188311"/>
                  </p:ext>
                </p:extLst>
              </p:nvPr>
            </p:nvGraphicFramePr>
            <p:xfrm>
              <a:off x="10463093" y="3090525"/>
              <a:ext cx="1500845" cy="1108647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592265">
                      <a:extLst>
                        <a:ext uri="{9D8B030D-6E8A-4147-A177-3AD203B41FA5}">
                          <a16:colId xmlns:a16="http://schemas.microsoft.com/office/drawing/2014/main" val="3885526633"/>
                        </a:ext>
                      </a:extLst>
                    </a:gridCol>
                    <a:gridCol w="908580">
                      <a:extLst>
                        <a:ext uri="{9D8B030D-6E8A-4147-A177-3AD203B41FA5}">
                          <a16:colId xmlns:a16="http://schemas.microsoft.com/office/drawing/2014/main" val="885949384"/>
                        </a:ext>
                      </a:extLst>
                    </a:gridCol>
                  </a:tblGrid>
                  <a:tr h="3771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6667" r="-159574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latin typeface="Avenir Next" panose="020B0503020202020204" pitchFamily="34" charset="0"/>
                            </a:rPr>
                            <a:t>Class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963870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venir Next" panose="020B0503020202020204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venir Next" panose="020B0503020202020204" pitchFamily="34" charset="0"/>
                            </a:rPr>
                            <a:t>fake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288064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venir Next" panose="020B0503020202020204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Avenir Next" panose="020B0503020202020204" pitchFamily="34" charset="0"/>
                            </a:rPr>
                            <a:t>real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949558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0DB73E-D061-B942-BE3A-7D601A5092E7}"/>
                  </a:ext>
                </a:extLst>
              </p:cNvPr>
              <p:cNvSpPr txBox="1"/>
              <p:nvPr/>
            </p:nvSpPr>
            <p:spPr>
              <a:xfrm>
                <a:off x="982043" y="4037051"/>
                <a:ext cx="9199865" cy="110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𝑚𝑎𝑥𝐽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GB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𝑙𝑜𝑔𝐷</m:t>
                              </m:r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GB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+[</m:t>
                          </m:r>
                          <m:r>
                            <a:rPr lang="en-GB" sz="24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240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GB" sz="2400" i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⁡(1−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400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0DB73E-D061-B942-BE3A-7D601A509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043" y="4037051"/>
                <a:ext cx="9199865" cy="1100558"/>
              </a:xfrm>
              <a:prstGeom prst="rect">
                <a:avLst/>
              </a:prstGeom>
              <a:blipFill>
                <a:blip r:embed="rId5"/>
                <a:stretch>
                  <a:fillRect t="-105682" b="-16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360C2A-27CB-6B4E-8B5E-621741D45910}"/>
                  </a:ext>
                </a:extLst>
              </p:cNvPr>
              <p:cNvSpPr txBox="1"/>
              <p:nvPr/>
            </p:nvSpPr>
            <p:spPr>
              <a:xfrm>
                <a:off x="2124350" y="5137609"/>
                <a:ext cx="8151971" cy="110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𝑙𝑜𝑔𝐷</m:t>
                              </m:r>
                              <m:d>
                                <m:d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GB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+[</m:t>
                          </m:r>
                          <m:r>
                            <a:rPr lang="en-GB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GB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⁡(1−</m:t>
                          </m:r>
                          <m:r>
                            <a:rPr lang="en-GB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GB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400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360C2A-27CB-6B4E-8B5E-621741D45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350" y="5137609"/>
                <a:ext cx="8151971" cy="1100558"/>
              </a:xfrm>
              <a:prstGeom prst="rect">
                <a:avLst/>
              </a:prstGeom>
              <a:blipFill>
                <a:blip r:embed="rId6"/>
                <a:stretch>
                  <a:fillRect t="-105682" b="-16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15433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F83DC-BBA0-5949-8750-FD41B02AF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Minimax objective function </a:t>
            </a:r>
            <a:br>
              <a:rPr lang="en-US" dirty="0">
                <a:latin typeface="Avenir Next" panose="020B0503020202020204" pitchFamily="34" charset="0"/>
              </a:rPr>
            </a:br>
            <a:r>
              <a:rPr lang="en-US" dirty="0">
                <a:latin typeface="Avenir Next" panose="020B0503020202020204" pitchFamily="34" charset="0"/>
              </a:rPr>
              <a:t>(Ian J. Goodfellow et al, 2014)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B4A31-4046-964C-9F9E-494A264C0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latin typeface="Avenir Next" panose="020B0503020202020204" pitchFamily="34" charset="0"/>
              </a:rPr>
              <a:t>44</a:t>
            </a:fld>
            <a:endParaRPr lang="en-US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06A96B-9F1D-4947-9CBF-99F28BD39734}"/>
                  </a:ext>
                </a:extLst>
              </p:cNvPr>
              <p:cNvSpPr txBox="1"/>
              <p:nvPr/>
            </p:nvSpPr>
            <p:spPr>
              <a:xfrm>
                <a:off x="3181438" y="2071327"/>
                <a:ext cx="7044786" cy="110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𝑚𝑎𝑥𝐽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𝑙𝑜𝑔𝐷</m:t>
                              </m:r>
                              <m:d>
                                <m:d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GB" sz="2400" i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⁡(1−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400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06A96B-9F1D-4947-9CBF-99F28BD39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438" y="2071327"/>
                <a:ext cx="7044786" cy="1100558"/>
              </a:xfrm>
              <a:prstGeom prst="rect">
                <a:avLst/>
              </a:prstGeom>
              <a:blipFill>
                <a:blip r:embed="rId2"/>
                <a:stretch>
                  <a:fillRect t="-108046" b="-164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577271-4A36-0E40-8B13-EBE0553C60B7}"/>
                  </a:ext>
                </a:extLst>
              </p:cNvPr>
              <p:cNvSpPr txBox="1"/>
              <p:nvPr/>
            </p:nvSpPr>
            <p:spPr>
              <a:xfrm>
                <a:off x="3181438" y="3291606"/>
                <a:ext cx="5285764" cy="110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𝑚𝑖𝑛𝐽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GB" sz="2400" i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⁡(1−</m:t>
                          </m:r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400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577271-4A36-0E40-8B13-EBE0553C6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438" y="3291606"/>
                <a:ext cx="5285764" cy="1100558"/>
              </a:xfrm>
              <a:prstGeom prst="rect">
                <a:avLst/>
              </a:prstGeom>
              <a:blipFill>
                <a:blip r:embed="rId3"/>
                <a:stretch>
                  <a:fillRect t="-108046" b="-164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0AE0F8D-2F0C-174D-980F-BEC7B0DFD901}"/>
              </a:ext>
            </a:extLst>
          </p:cNvPr>
          <p:cNvSpPr txBox="1"/>
          <p:nvPr/>
        </p:nvSpPr>
        <p:spPr>
          <a:xfrm>
            <a:off x="1141413" y="3611052"/>
            <a:ext cx="1718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Generator: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65F209-14EA-384C-9DC6-42F23EE78D48}"/>
              </a:ext>
            </a:extLst>
          </p:cNvPr>
          <p:cNvSpPr txBox="1"/>
          <p:nvPr/>
        </p:nvSpPr>
        <p:spPr>
          <a:xfrm>
            <a:off x="704883" y="2390773"/>
            <a:ext cx="2154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Discriminator: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067AD6-C456-9B40-B894-13CF663F6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862" y="4757277"/>
            <a:ext cx="98171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15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5BB4-7EBD-AB42-94CB-4FB97A98D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Edmond de </a:t>
            </a:r>
            <a:r>
              <a:rPr lang="en-US" dirty="0" err="1">
                <a:latin typeface="Avenir Next" panose="020B0503020202020204" pitchFamily="34" charset="0"/>
              </a:rPr>
              <a:t>belamy</a:t>
            </a: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99C70-45F4-044A-B565-C192E9C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latin typeface="Avenir Next" panose="020B0503020202020204" pitchFamily="34" charset="0"/>
              </a:rPr>
              <a:t>45</a:t>
            </a:fld>
            <a:endParaRPr lang="en-US" dirty="0">
              <a:latin typeface="Avenir Next" panose="020B0503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706E5A-A255-A94C-B8F0-B883E7CB30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0" r="-2" b="63435"/>
          <a:stretch/>
        </p:blipFill>
        <p:spPr>
          <a:xfrm>
            <a:off x="873783" y="1769653"/>
            <a:ext cx="9905999" cy="3541714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41404B-772E-8F45-B6DC-B710EEB14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060" y="5311367"/>
            <a:ext cx="6366722" cy="12678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AA14B-9D4C-264B-AC29-4FE1422B601A}"/>
              </a:ext>
            </a:extLst>
          </p:cNvPr>
          <p:cNvSpPr txBox="1"/>
          <p:nvPr/>
        </p:nvSpPr>
        <p:spPr>
          <a:xfrm>
            <a:off x="4851813" y="6507654"/>
            <a:ext cx="592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https://obvious-</a:t>
            </a:r>
            <a:r>
              <a:rPr lang="en-US" dirty="0" err="1">
                <a:latin typeface="Avenir Next" panose="020B0503020202020204" pitchFamily="34" charset="0"/>
              </a:rPr>
              <a:t>art.com</a:t>
            </a:r>
            <a:r>
              <a:rPr lang="en-US" dirty="0">
                <a:latin typeface="Avenir Next" panose="020B0503020202020204" pitchFamily="34" charset="0"/>
              </a:rPr>
              <a:t>/portfolio/</a:t>
            </a:r>
            <a:r>
              <a:rPr lang="en-US" dirty="0" err="1">
                <a:latin typeface="Avenir Next" panose="020B0503020202020204" pitchFamily="34" charset="0"/>
              </a:rPr>
              <a:t>edmond</a:t>
            </a:r>
            <a:r>
              <a:rPr lang="en-US" dirty="0">
                <a:latin typeface="Avenir Next" panose="020B0503020202020204" pitchFamily="34" charset="0"/>
              </a:rPr>
              <a:t>-de-</a:t>
            </a:r>
            <a:r>
              <a:rPr lang="en-US" dirty="0" err="1">
                <a:latin typeface="Avenir Next" panose="020B0503020202020204" pitchFamily="34" charset="0"/>
              </a:rPr>
              <a:t>belamy</a:t>
            </a:r>
            <a:r>
              <a:rPr lang="en-US" dirty="0">
                <a:latin typeface="Avenir Next" panose="020B0503020202020204" pitchFamily="34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67001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3F1FB-84CA-2B4E-A468-A7BC4427B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42653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Backpropagation of Generator loss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B5B7B-0584-1D49-B58E-DAD198DCB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latin typeface="Avenir Next" panose="020B0503020202020204" pitchFamily="34" charset="0"/>
              </a:rPr>
              <a:t>46</a:t>
            </a:fld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5" name="Trapezium 4">
            <a:extLst>
              <a:ext uri="{FF2B5EF4-FFF2-40B4-BE49-F238E27FC236}">
                <a16:creationId xmlns:a16="http://schemas.microsoft.com/office/drawing/2014/main" id="{3CB6E3BE-BAB6-C443-BBB5-602BA999C6EE}"/>
              </a:ext>
            </a:extLst>
          </p:cNvPr>
          <p:cNvSpPr/>
          <p:nvPr/>
        </p:nvSpPr>
        <p:spPr>
          <a:xfrm rot="16200000">
            <a:off x="2893434" y="2613515"/>
            <a:ext cx="1237787" cy="1137425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G(z)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7B01D11B-4C2F-A946-8606-24B6683394B0}"/>
                  </a:ext>
                </a:extLst>
              </p:cNvPr>
              <p:cNvSpPr/>
              <p:nvPr/>
            </p:nvSpPr>
            <p:spPr>
              <a:xfrm>
                <a:off x="4170249" y="2563333"/>
                <a:ext cx="434897" cy="1237788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7B01D11B-4C2F-A946-8606-24B6683394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249" y="2563333"/>
                <a:ext cx="434897" cy="123778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AAEEE9EA-2F01-D240-AD6F-FBCB6D9D1FCF}"/>
                  </a:ext>
                </a:extLst>
              </p:cNvPr>
              <p:cNvSpPr/>
              <p:nvPr/>
            </p:nvSpPr>
            <p:spPr>
              <a:xfrm>
                <a:off x="2408358" y="2853265"/>
                <a:ext cx="434897" cy="657923"/>
              </a:xfrm>
              <a:prstGeom prst="roundRect">
                <a:avLst/>
              </a:prstGeom>
              <a:blipFill>
                <a:blip r:embed="rId3"/>
                <a:tile tx="0" ty="0" sx="100000" sy="100000" flip="none" algn="tl"/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AAEEE9EA-2F01-D240-AD6F-FBCB6D9D1F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358" y="2853265"/>
                <a:ext cx="434897" cy="657923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B6FEE04-3017-A64F-B679-A3DD349CB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261916">
            <a:off x="2239594" y="4720806"/>
            <a:ext cx="1589013" cy="6997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7FDE6C-9E6F-3948-9102-07F35EDFB0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261916">
            <a:off x="2535786" y="4854244"/>
            <a:ext cx="1628149" cy="7169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180611-593F-AB46-BB85-7F59733162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261916">
            <a:off x="2886114" y="4962626"/>
            <a:ext cx="1666853" cy="7340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2DB4615-C782-7A4B-887F-263F67C0DB48}"/>
              </a:ext>
            </a:extLst>
          </p:cNvPr>
          <p:cNvSpPr txBox="1"/>
          <p:nvPr/>
        </p:nvSpPr>
        <p:spPr>
          <a:xfrm>
            <a:off x="1720969" y="2853265"/>
            <a:ext cx="7359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venir Next" panose="020B0503020202020204" pitchFamily="34" charset="0"/>
              </a:rPr>
              <a:t>Input noise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rapezium 14">
                <a:extLst>
                  <a:ext uri="{FF2B5EF4-FFF2-40B4-BE49-F238E27FC236}">
                    <a16:creationId xmlns:a16="http://schemas.microsoft.com/office/drawing/2014/main" id="{FA898148-5E1F-0A4B-B2C1-DA9AA4F8FF8D}"/>
                  </a:ext>
                </a:extLst>
              </p:cNvPr>
              <p:cNvSpPr/>
              <p:nvPr/>
            </p:nvSpPr>
            <p:spPr>
              <a:xfrm rot="5400000">
                <a:off x="5643912" y="3660579"/>
                <a:ext cx="1237787" cy="1137425"/>
              </a:xfrm>
              <a:prstGeom prst="trapezoid">
                <a:avLst>
                  <a:gd name="adj" fmla="val 25980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dirty="0">
                    <a:latin typeface="Avenir Next" panose="020B0503020202020204" pitchFamily="34" charset="0"/>
                  </a:rPr>
                  <a:t>D(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latin typeface="Avenir Next" panose="020B0503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5" name="Trapezium 14">
                <a:extLst>
                  <a:ext uri="{FF2B5EF4-FFF2-40B4-BE49-F238E27FC236}">
                    <a16:creationId xmlns:a16="http://schemas.microsoft.com/office/drawing/2014/main" id="{FA898148-5E1F-0A4B-B2C1-DA9AA4F8FF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643912" y="3660579"/>
                <a:ext cx="1237787" cy="1137425"/>
              </a:xfrm>
              <a:prstGeom prst="trapezoid">
                <a:avLst>
                  <a:gd name="adj" fmla="val 25980"/>
                </a:avLst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8FC5AA7-F6D7-6849-8007-E35CC263CAC9}"/>
              </a:ext>
            </a:extLst>
          </p:cNvPr>
          <p:cNvSpPr txBox="1"/>
          <p:nvPr/>
        </p:nvSpPr>
        <p:spPr>
          <a:xfrm>
            <a:off x="1729575" y="4379485"/>
            <a:ext cx="1235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venir Next" panose="020B0503020202020204" pitchFamily="34" charset="0"/>
              </a:rPr>
              <a:t>Real samples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67A6F0B4-5896-8742-BE80-8E26635BEE7B}"/>
              </a:ext>
            </a:extLst>
          </p:cNvPr>
          <p:cNvCxnSpPr>
            <a:cxnSpLocks/>
          </p:cNvCxnSpPr>
          <p:nvPr/>
        </p:nvCxnSpPr>
        <p:spPr>
          <a:xfrm flipV="1">
            <a:off x="4660902" y="4520156"/>
            <a:ext cx="1048603" cy="68309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CBEB03BF-6B97-D746-8C8C-9F5E5B438CBA}"/>
                  </a:ext>
                </a:extLst>
              </p:cNvPr>
              <p:cNvSpPr/>
              <p:nvPr/>
            </p:nvSpPr>
            <p:spPr>
              <a:xfrm>
                <a:off x="6929032" y="3900329"/>
                <a:ext cx="434897" cy="657923"/>
              </a:xfrm>
              <a:prstGeom prst="round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CBEB03BF-6B97-D746-8C8C-9F5E5B438C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032" y="3900329"/>
                <a:ext cx="434897" cy="657923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E20FCE3-DE91-284B-8EF8-A07C1EAA3308}"/>
              </a:ext>
            </a:extLst>
          </p:cNvPr>
          <p:cNvSpPr/>
          <p:nvPr/>
        </p:nvSpPr>
        <p:spPr>
          <a:xfrm>
            <a:off x="8348954" y="3146300"/>
            <a:ext cx="2137586" cy="5205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Generator Loss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7914473C-9E85-FB46-9573-472646A71118}"/>
              </a:ext>
            </a:extLst>
          </p:cNvPr>
          <p:cNvCxnSpPr>
            <a:cxnSpLocks/>
          </p:cNvCxnSpPr>
          <p:nvPr/>
        </p:nvCxnSpPr>
        <p:spPr>
          <a:xfrm>
            <a:off x="7363929" y="4318667"/>
            <a:ext cx="957977" cy="473109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406D0BD-EEB3-D243-971A-CEECD49561F5}"/>
              </a:ext>
            </a:extLst>
          </p:cNvPr>
          <p:cNvSpPr/>
          <p:nvPr/>
        </p:nvSpPr>
        <p:spPr>
          <a:xfrm>
            <a:off x="8335430" y="4510916"/>
            <a:ext cx="2137586" cy="5205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Discriminator Loss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E5E37A42-DBB8-B947-A7FF-446DD13B5ED4}"/>
              </a:ext>
            </a:extLst>
          </p:cNvPr>
          <p:cNvCxnSpPr>
            <a:cxnSpLocks/>
          </p:cNvCxnSpPr>
          <p:nvPr/>
        </p:nvCxnSpPr>
        <p:spPr>
          <a:xfrm>
            <a:off x="4660902" y="3254153"/>
            <a:ext cx="1033191" cy="749135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CEDAEB8-0003-F241-BC28-034D0192F46E}"/>
              </a:ext>
            </a:extLst>
          </p:cNvPr>
          <p:cNvGrpSpPr/>
          <p:nvPr/>
        </p:nvGrpSpPr>
        <p:grpSpPr>
          <a:xfrm>
            <a:off x="3133493" y="3350798"/>
            <a:ext cx="5215462" cy="665344"/>
            <a:chOff x="3133493" y="3350798"/>
            <a:chExt cx="5215462" cy="665344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080399E-D888-CA4D-8A52-FDFD52D9AF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33493" y="3350798"/>
              <a:ext cx="1482498" cy="0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162EA50F-15F0-1747-8326-81B38BB9BEF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709506" y="3350798"/>
              <a:ext cx="2639449" cy="665344"/>
            </a:xfrm>
            <a:prstGeom prst="bentConnector3">
              <a:avLst>
                <a:gd name="adj1" fmla="val 19159"/>
              </a:avLst>
            </a:prstGeom>
            <a:ln w="44450">
              <a:solidFill>
                <a:srgbClr val="FF0000"/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Elbow Connector 37">
              <a:extLst>
                <a:ext uri="{FF2B5EF4-FFF2-40B4-BE49-F238E27FC236}">
                  <a16:creationId xmlns:a16="http://schemas.microsoft.com/office/drawing/2014/main" id="{CBEF5C34-A1F6-BC4C-8FC9-4F10BA7D73D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615991" y="3350798"/>
              <a:ext cx="1108224" cy="663652"/>
            </a:xfrm>
            <a:prstGeom prst="bentConnector3">
              <a:avLst>
                <a:gd name="adj1" fmla="val 50000"/>
              </a:avLst>
            </a:prstGeom>
            <a:ln w="44450">
              <a:solidFill>
                <a:srgbClr val="FF0000"/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2DB60713-8408-A446-9683-3182231DAE50}"/>
              </a:ext>
            </a:extLst>
          </p:cNvPr>
          <p:cNvCxnSpPr>
            <a:cxnSpLocks/>
          </p:cNvCxnSpPr>
          <p:nvPr/>
        </p:nvCxnSpPr>
        <p:spPr>
          <a:xfrm flipV="1">
            <a:off x="7363929" y="3427160"/>
            <a:ext cx="971501" cy="631884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412FB7F-4BF6-494F-AE35-DF02C09AA958}"/>
                  </a:ext>
                </a:extLst>
              </p:cNvPr>
              <p:cNvSpPr txBox="1"/>
              <p:nvPr/>
            </p:nvSpPr>
            <p:spPr>
              <a:xfrm>
                <a:off x="5491411" y="2337596"/>
                <a:ext cx="2095445" cy="622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412FB7F-4BF6-494F-AE35-DF02C09AA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411" y="2337596"/>
                <a:ext cx="2095445" cy="622927"/>
              </a:xfrm>
              <a:prstGeom prst="rect">
                <a:avLst/>
              </a:prstGeom>
              <a:blipFill>
                <a:blip r:embed="rId10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DB39039-192A-6B4A-8A65-DE5F762DBFA0}"/>
              </a:ext>
            </a:extLst>
          </p:cNvPr>
          <p:cNvSpPr txBox="1"/>
          <p:nvPr/>
        </p:nvSpPr>
        <p:spPr>
          <a:xfrm>
            <a:off x="5751874" y="1910028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Chain rule</a:t>
            </a:r>
          </a:p>
        </p:txBody>
      </p:sp>
    </p:spTree>
    <p:extLst>
      <p:ext uri="{BB962C8B-B14F-4D97-AF65-F5344CB8AC3E}">
        <p14:creationId xmlns:p14="http://schemas.microsoft.com/office/powerpoint/2010/main" val="288003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rapezium 32">
                <a:extLst>
                  <a:ext uri="{FF2B5EF4-FFF2-40B4-BE49-F238E27FC236}">
                    <a16:creationId xmlns:a16="http://schemas.microsoft.com/office/drawing/2014/main" id="{93B53C11-E709-AB47-B567-F2B687A0B337}"/>
                  </a:ext>
                </a:extLst>
              </p:cNvPr>
              <p:cNvSpPr/>
              <p:nvPr/>
            </p:nvSpPr>
            <p:spPr>
              <a:xfrm rot="5400000">
                <a:off x="5643912" y="3660579"/>
                <a:ext cx="1237787" cy="1137425"/>
              </a:xfrm>
              <a:prstGeom prst="trapezoid">
                <a:avLst>
                  <a:gd name="adj" fmla="val 25980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dirty="0">
                    <a:latin typeface="Avenir Next" panose="020B0503020202020204" pitchFamily="34" charset="0"/>
                  </a:rPr>
                  <a:t>D(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latin typeface="Avenir Next" panose="020B0503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3" name="Trapezium 32">
                <a:extLst>
                  <a:ext uri="{FF2B5EF4-FFF2-40B4-BE49-F238E27FC236}">
                    <a16:creationId xmlns:a16="http://schemas.microsoft.com/office/drawing/2014/main" id="{93B53C11-E709-AB47-B567-F2B687A0B3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643912" y="3660579"/>
                <a:ext cx="1237787" cy="1137425"/>
              </a:xfrm>
              <a:prstGeom prst="trapezoid">
                <a:avLst>
                  <a:gd name="adj" fmla="val 25980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163F1FB-84CA-2B4E-A468-A7BC4427B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4265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venir Next" panose="020B0503020202020204" pitchFamily="34" charset="0"/>
              </a:rPr>
              <a:t>Backpropagation of Discriminator loss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B5B7B-0584-1D49-B58E-DAD198DCB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latin typeface="Avenir Next" panose="020B0503020202020204" pitchFamily="34" charset="0"/>
              </a:rPr>
              <a:t>47</a:t>
            </a:fld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5" name="Trapezium 4">
            <a:extLst>
              <a:ext uri="{FF2B5EF4-FFF2-40B4-BE49-F238E27FC236}">
                <a16:creationId xmlns:a16="http://schemas.microsoft.com/office/drawing/2014/main" id="{3CB6E3BE-BAB6-C443-BBB5-602BA999C6EE}"/>
              </a:ext>
            </a:extLst>
          </p:cNvPr>
          <p:cNvSpPr/>
          <p:nvPr/>
        </p:nvSpPr>
        <p:spPr>
          <a:xfrm rot="16200000">
            <a:off x="2893434" y="2613515"/>
            <a:ext cx="1237787" cy="1137425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G(z)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7B01D11B-4C2F-A946-8606-24B6683394B0}"/>
                  </a:ext>
                </a:extLst>
              </p:cNvPr>
              <p:cNvSpPr/>
              <p:nvPr/>
            </p:nvSpPr>
            <p:spPr>
              <a:xfrm>
                <a:off x="4170249" y="2563333"/>
                <a:ext cx="434897" cy="1237788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7B01D11B-4C2F-A946-8606-24B6683394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249" y="2563333"/>
                <a:ext cx="434897" cy="123778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AAEEE9EA-2F01-D240-AD6F-FBCB6D9D1FCF}"/>
                  </a:ext>
                </a:extLst>
              </p:cNvPr>
              <p:cNvSpPr/>
              <p:nvPr/>
            </p:nvSpPr>
            <p:spPr>
              <a:xfrm>
                <a:off x="2408358" y="2853265"/>
                <a:ext cx="434897" cy="657923"/>
              </a:xfrm>
              <a:prstGeom prst="roundRect">
                <a:avLst/>
              </a:prstGeom>
              <a:blipFill>
                <a:blip r:embed="rId5"/>
                <a:tile tx="0" ty="0" sx="100000" sy="100000" flip="none" algn="tl"/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AAEEE9EA-2F01-D240-AD6F-FBCB6D9D1F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358" y="2853265"/>
                <a:ext cx="434897" cy="65792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B6FEE04-3017-A64F-B679-A3DD349CB3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261916">
            <a:off x="2239594" y="4720806"/>
            <a:ext cx="1589013" cy="6997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7FDE6C-9E6F-3948-9102-07F35EDFB0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261916">
            <a:off x="2535786" y="4854244"/>
            <a:ext cx="1628149" cy="7169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180611-593F-AB46-BB85-7F59733162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261916">
            <a:off x="2886114" y="4962626"/>
            <a:ext cx="1666853" cy="7340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2DB4615-C782-7A4B-887F-263F67C0DB48}"/>
              </a:ext>
            </a:extLst>
          </p:cNvPr>
          <p:cNvSpPr txBox="1"/>
          <p:nvPr/>
        </p:nvSpPr>
        <p:spPr>
          <a:xfrm>
            <a:off x="1720969" y="2853265"/>
            <a:ext cx="7359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venir Next" panose="020B0503020202020204" pitchFamily="34" charset="0"/>
              </a:rPr>
              <a:t>Input noise vector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FC5AA7-F6D7-6849-8007-E35CC263CAC9}"/>
              </a:ext>
            </a:extLst>
          </p:cNvPr>
          <p:cNvSpPr txBox="1"/>
          <p:nvPr/>
        </p:nvSpPr>
        <p:spPr>
          <a:xfrm>
            <a:off x="1729575" y="4379485"/>
            <a:ext cx="1235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venir Next" panose="020B0503020202020204" pitchFamily="34" charset="0"/>
              </a:rPr>
              <a:t>Real samples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67A6F0B4-5896-8742-BE80-8E26635BEE7B}"/>
              </a:ext>
            </a:extLst>
          </p:cNvPr>
          <p:cNvCxnSpPr>
            <a:cxnSpLocks/>
          </p:cNvCxnSpPr>
          <p:nvPr/>
        </p:nvCxnSpPr>
        <p:spPr>
          <a:xfrm flipV="1">
            <a:off x="4660902" y="4520156"/>
            <a:ext cx="1048603" cy="68309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CBEB03BF-6B97-D746-8C8C-9F5E5B438CBA}"/>
                  </a:ext>
                </a:extLst>
              </p:cNvPr>
              <p:cNvSpPr/>
              <p:nvPr/>
            </p:nvSpPr>
            <p:spPr>
              <a:xfrm>
                <a:off x="6929032" y="3900329"/>
                <a:ext cx="434897" cy="657923"/>
              </a:xfrm>
              <a:prstGeom prst="round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CBEB03BF-6B97-D746-8C8C-9F5E5B438C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032" y="3900329"/>
                <a:ext cx="434897" cy="657923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E20FCE3-DE91-284B-8EF8-A07C1EAA3308}"/>
              </a:ext>
            </a:extLst>
          </p:cNvPr>
          <p:cNvSpPr/>
          <p:nvPr/>
        </p:nvSpPr>
        <p:spPr>
          <a:xfrm>
            <a:off x="8348954" y="3146300"/>
            <a:ext cx="2137586" cy="5205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Generator Loss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7914473C-9E85-FB46-9573-472646A71118}"/>
              </a:ext>
            </a:extLst>
          </p:cNvPr>
          <p:cNvCxnSpPr>
            <a:cxnSpLocks/>
          </p:cNvCxnSpPr>
          <p:nvPr/>
        </p:nvCxnSpPr>
        <p:spPr>
          <a:xfrm>
            <a:off x="7363929" y="4318667"/>
            <a:ext cx="957977" cy="473109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406D0BD-EEB3-D243-971A-CEECD49561F5}"/>
              </a:ext>
            </a:extLst>
          </p:cNvPr>
          <p:cNvSpPr/>
          <p:nvPr/>
        </p:nvSpPr>
        <p:spPr>
          <a:xfrm>
            <a:off x="8335430" y="4510916"/>
            <a:ext cx="2137586" cy="5205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Discriminator Loss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E5E37A42-DBB8-B947-A7FF-446DD13B5ED4}"/>
              </a:ext>
            </a:extLst>
          </p:cNvPr>
          <p:cNvCxnSpPr>
            <a:cxnSpLocks/>
          </p:cNvCxnSpPr>
          <p:nvPr/>
        </p:nvCxnSpPr>
        <p:spPr>
          <a:xfrm>
            <a:off x="4660902" y="3254153"/>
            <a:ext cx="1033191" cy="749135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162EA50F-15F0-1747-8326-81B38BB9BEF7}"/>
              </a:ext>
            </a:extLst>
          </p:cNvPr>
          <p:cNvCxnSpPr>
            <a:cxnSpLocks/>
            <a:stCxn id="24" idx="1"/>
          </p:cNvCxnSpPr>
          <p:nvPr/>
        </p:nvCxnSpPr>
        <p:spPr>
          <a:xfrm rot="10800000">
            <a:off x="5751874" y="4318667"/>
            <a:ext cx="2583556" cy="452502"/>
          </a:xfrm>
          <a:prstGeom prst="bentConnector3">
            <a:avLst>
              <a:gd name="adj1" fmla="val 19093"/>
            </a:avLst>
          </a:prstGeom>
          <a:ln w="44450">
            <a:solidFill>
              <a:srgbClr val="FF0000"/>
            </a:solidFill>
            <a:tailEnd type="arrow"/>
          </a:ln>
          <a:effectLst>
            <a:softEdge rad="0"/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2DB60713-8408-A446-9683-3182231DAE50}"/>
              </a:ext>
            </a:extLst>
          </p:cNvPr>
          <p:cNvCxnSpPr>
            <a:cxnSpLocks/>
          </p:cNvCxnSpPr>
          <p:nvPr/>
        </p:nvCxnSpPr>
        <p:spPr>
          <a:xfrm flipV="1">
            <a:off x="7363929" y="3427160"/>
            <a:ext cx="971501" cy="631884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412FB7F-4BF6-494F-AE35-DF02C09AA958}"/>
                  </a:ext>
                </a:extLst>
              </p:cNvPr>
              <p:cNvSpPr txBox="1"/>
              <p:nvPr/>
            </p:nvSpPr>
            <p:spPr>
              <a:xfrm>
                <a:off x="5491411" y="2337596"/>
                <a:ext cx="2095445" cy="622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412FB7F-4BF6-494F-AE35-DF02C09AA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411" y="2337596"/>
                <a:ext cx="2095445" cy="622927"/>
              </a:xfrm>
              <a:prstGeom prst="rect">
                <a:avLst/>
              </a:prstGeom>
              <a:blipFill>
                <a:blip r:embed="rId11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DB39039-192A-6B4A-8A65-DE5F762DBFA0}"/>
              </a:ext>
            </a:extLst>
          </p:cNvPr>
          <p:cNvSpPr txBox="1"/>
          <p:nvPr/>
        </p:nvSpPr>
        <p:spPr>
          <a:xfrm>
            <a:off x="5751874" y="1910028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Chain rule</a:t>
            </a:r>
          </a:p>
        </p:txBody>
      </p:sp>
    </p:spTree>
    <p:extLst>
      <p:ext uri="{BB962C8B-B14F-4D97-AF65-F5344CB8AC3E}">
        <p14:creationId xmlns:p14="http://schemas.microsoft.com/office/powerpoint/2010/main" val="31536192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225C2-5305-2D46-A718-2B157D7EF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293" y="322001"/>
            <a:ext cx="9905998" cy="661642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GAN (Ian J. Goodfellow et al, 2014)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BDE8ED-3B22-DC47-9AA4-55FF545B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503" y="1020676"/>
            <a:ext cx="9427907" cy="5515323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6EC4C-ED51-BF40-BE8E-91DC3C68D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>
                <a:latin typeface="Avenir Next" panose="020B0503020202020204" pitchFamily="34" charset="0"/>
              </a:rPr>
              <a:pPr>
                <a:spcAft>
                  <a:spcPts val="600"/>
                </a:spcAft>
              </a:pPr>
              <a:t>48</a:t>
            </a:fld>
            <a:endParaRPr lang="en-US">
              <a:latin typeface="Avenir Next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FFB36D-F329-F741-B0D3-81434F6FF0F9}"/>
              </a:ext>
            </a:extLst>
          </p:cNvPr>
          <p:cNvSpPr txBox="1"/>
          <p:nvPr/>
        </p:nvSpPr>
        <p:spPr>
          <a:xfrm>
            <a:off x="6630777" y="6248399"/>
            <a:ext cx="3941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https://</a:t>
            </a:r>
            <a:r>
              <a:rPr lang="en-US" dirty="0" err="1">
                <a:latin typeface="Avenir Next" panose="020B0503020202020204" pitchFamily="34" charset="0"/>
              </a:rPr>
              <a:t>arxiv.org</a:t>
            </a:r>
            <a:r>
              <a:rPr lang="en-US" dirty="0">
                <a:latin typeface="Avenir Next" panose="020B0503020202020204" pitchFamily="34" charset="0"/>
              </a:rPr>
              <a:t>/pdf/1406.2661.pdf</a:t>
            </a:r>
          </a:p>
        </p:txBody>
      </p:sp>
    </p:spTree>
    <p:extLst>
      <p:ext uri="{BB962C8B-B14F-4D97-AF65-F5344CB8AC3E}">
        <p14:creationId xmlns:p14="http://schemas.microsoft.com/office/powerpoint/2010/main" val="958231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E955725-CBA4-9C4A-B804-1D99A34D53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>
              <a:latin typeface="Avenir Next" panose="020B0503020202020204" pitchFamily="34" charset="0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40F0BD3-1059-774C-BD7B-D8E4D617317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>
              <a:latin typeface="Avenir Next" panose="020B0503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ABACC3-4C55-B64D-BDB4-FE40999F1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latin typeface="Avenir Next" panose="020B0503020202020204" pitchFamily="34" charset="0"/>
              </a:rPr>
              <a:t>49</a:t>
            </a:fld>
            <a:endParaRPr lang="en-US" dirty="0">
              <a:latin typeface="Avenir Next" panose="020B05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957524-5B7E-BD4B-8A60-6DC6DD6FE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36" y="1734893"/>
            <a:ext cx="5245323" cy="3541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D955B-F37A-FE42-A631-07B5D4BA7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1697281"/>
            <a:ext cx="5394961" cy="364275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E7071678-D921-9944-87D1-F16F00E91E90}"/>
              </a:ext>
            </a:extLst>
          </p:cNvPr>
          <p:cNvSpPr txBox="1">
            <a:spLocks/>
          </p:cNvSpPr>
          <p:nvPr/>
        </p:nvSpPr>
        <p:spPr>
          <a:xfrm>
            <a:off x="1430973" y="701041"/>
            <a:ext cx="9905998" cy="6616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venir Next" panose="020B0503020202020204" pitchFamily="34" charset="0"/>
              </a:rPr>
              <a:t>Results GAN (Ian J. Goodfellow et al, 2014)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47DD26-F38A-3848-9C6D-50C66B036BBE}"/>
              </a:ext>
            </a:extLst>
          </p:cNvPr>
          <p:cNvSpPr txBox="1"/>
          <p:nvPr/>
        </p:nvSpPr>
        <p:spPr>
          <a:xfrm>
            <a:off x="6630777" y="6248399"/>
            <a:ext cx="3941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https://</a:t>
            </a:r>
            <a:r>
              <a:rPr lang="en-US" dirty="0" err="1">
                <a:latin typeface="Avenir Next" panose="020B0503020202020204" pitchFamily="34" charset="0"/>
              </a:rPr>
              <a:t>arxiv.org</a:t>
            </a:r>
            <a:r>
              <a:rPr lang="en-US" dirty="0">
                <a:latin typeface="Avenir Next" panose="020B0503020202020204" pitchFamily="34" charset="0"/>
              </a:rPr>
              <a:t>/pdf/1406.2661.pdf</a:t>
            </a:r>
          </a:p>
        </p:txBody>
      </p:sp>
    </p:spTree>
    <p:extLst>
      <p:ext uri="{BB962C8B-B14F-4D97-AF65-F5344CB8AC3E}">
        <p14:creationId xmlns:p14="http://schemas.microsoft.com/office/powerpoint/2010/main" val="1258813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FB9322A-CDE3-49B1-8A34-1F8051FC3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Edmond de </a:t>
            </a:r>
            <a:r>
              <a:rPr lang="en-US" dirty="0" err="1">
                <a:latin typeface="Avenir Next" panose="020B0503020202020204" pitchFamily="34" charset="0"/>
              </a:rPr>
              <a:t>belamy</a:t>
            </a:r>
            <a:endParaRPr lang="en-US" dirty="0">
              <a:latin typeface="Avenir Next" panose="020B0503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EB1524-EA91-824E-8F8B-2EB7F213E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990" r="-2" b="63435"/>
          <a:stretch/>
        </p:blipFill>
        <p:spPr>
          <a:xfrm>
            <a:off x="1141412" y="2249487"/>
            <a:ext cx="9905999" cy="3541714"/>
          </a:xfr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1ED28C-C231-4C40-B842-4E96F15DF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latin typeface="Avenir Next" panose="020B0503020202020204" pitchFamily="34" charset="0"/>
              </a:rPr>
              <a:t>5</a:t>
            </a:fld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1F3406-EEF0-E647-B612-3EEFBAF1673C}"/>
              </a:ext>
            </a:extLst>
          </p:cNvPr>
          <p:cNvSpPr txBox="1"/>
          <p:nvPr/>
        </p:nvSpPr>
        <p:spPr>
          <a:xfrm>
            <a:off x="4958366" y="5896153"/>
            <a:ext cx="592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https://obvious-</a:t>
            </a:r>
            <a:r>
              <a:rPr lang="en-US" dirty="0" err="1">
                <a:latin typeface="Avenir Next" panose="020B0503020202020204" pitchFamily="34" charset="0"/>
              </a:rPr>
              <a:t>art.com</a:t>
            </a:r>
            <a:r>
              <a:rPr lang="en-US" dirty="0">
                <a:latin typeface="Avenir Next" panose="020B0503020202020204" pitchFamily="34" charset="0"/>
              </a:rPr>
              <a:t>/portfolio/</a:t>
            </a:r>
            <a:r>
              <a:rPr lang="en-US" dirty="0" err="1">
                <a:latin typeface="Avenir Next" panose="020B0503020202020204" pitchFamily="34" charset="0"/>
              </a:rPr>
              <a:t>edmond</a:t>
            </a:r>
            <a:r>
              <a:rPr lang="en-US" dirty="0">
                <a:latin typeface="Avenir Next" panose="020B0503020202020204" pitchFamily="34" charset="0"/>
              </a:rPr>
              <a:t>-de-</a:t>
            </a:r>
            <a:r>
              <a:rPr lang="en-US" dirty="0" err="1">
                <a:latin typeface="Avenir Next" panose="020B0503020202020204" pitchFamily="34" charset="0"/>
              </a:rPr>
              <a:t>belamy</a:t>
            </a:r>
            <a:r>
              <a:rPr lang="en-US" dirty="0">
                <a:latin typeface="Avenir Next" panose="020B0503020202020204" pitchFamily="34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534610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8D5AA-350F-4542-8BE8-BDE2AB961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DCGAN (Alec Radford et al, 2016)</a:t>
            </a:r>
            <a:br>
              <a:rPr lang="en-US" dirty="0">
                <a:latin typeface="Avenir Next" panose="020B0503020202020204" pitchFamily="34" charset="0"/>
              </a:rPr>
            </a:br>
            <a:r>
              <a:rPr lang="en-US" dirty="0">
                <a:latin typeface="Avenir Next" panose="020B0503020202020204" pitchFamily="34" charset="0"/>
              </a:rPr>
              <a:t>Generator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77C669-D35B-684D-A377-1999C4543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768" y="2249487"/>
            <a:ext cx="8799287" cy="3541714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8C835-316B-9A49-8DBB-DE877B6E7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>
                <a:latin typeface="Avenir Next" panose="020B0503020202020204" pitchFamily="34" charset="0"/>
              </a:rPr>
              <a:pPr>
                <a:spcAft>
                  <a:spcPts val="600"/>
                </a:spcAft>
              </a:pPr>
              <a:t>50</a:t>
            </a:fld>
            <a:endParaRPr lang="en-US">
              <a:latin typeface="Avenir Next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5C0D81-8D1D-5148-BC13-DEB8F30A78BB}"/>
              </a:ext>
            </a:extLst>
          </p:cNvPr>
          <p:cNvSpPr txBox="1"/>
          <p:nvPr/>
        </p:nvSpPr>
        <p:spPr>
          <a:xfrm>
            <a:off x="5775960" y="6278880"/>
            <a:ext cx="407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venir Next" panose="020B0503020202020204" pitchFamily="34" charset="0"/>
              </a:rPr>
              <a:t>https://</a:t>
            </a:r>
            <a:r>
              <a:rPr lang="en-GB" dirty="0" err="1">
                <a:latin typeface="Avenir Next" panose="020B0503020202020204" pitchFamily="34" charset="0"/>
              </a:rPr>
              <a:t>arxiv.org</a:t>
            </a:r>
            <a:r>
              <a:rPr lang="en-GB" dirty="0">
                <a:latin typeface="Avenir Next" panose="020B0503020202020204" pitchFamily="34" charset="0"/>
              </a:rPr>
              <a:t>/pdf/1511.06434.pdf</a:t>
            </a:r>
          </a:p>
        </p:txBody>
      </p:sp>
    </p:spTree>
    <p:extLst>
      <p:ext uri="{BB962C8B-B14F-4D97-AF65-F5344CB8AC3E}">
        <p14:creationId xmlns:p14="http://schemas.microsoft.com/office/powerpoint/2010/main" val="10724500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872B6-7589-3D41-8E68-11695FD1D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Feature Vector Arithmetic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28D5BA-AFB3-3A40-9A36-D7E70A3F8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474" y="1845587"/>
            <a:ext cx="8507847" cy="4402812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226D6-80C0-814C-911B-C4360503E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51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F5A0EE-ED21-D24F-AF33-BFA74EC50074}"/>
              </a:ext>
            </a:extLst>
          </p:cNvPr>
          <p:cNvSpPr txBox="1"/>
          <p:nvPr/>
        </p:nvSpPr>
        <p:spPr>
          <a:xfrm>
            <a:off x="5775960" y="6278880"/>
            <a:ext cx="407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venir Next" panose="020B0503020202020204" pitchFamily="34" charset="0"/>
              </a:rPr>
              <a:t>https://</a:t>
            </a:r>
            <a:r>
              <a:rPr lang="en-GB" dirty="0" err="1">
                <a:latin typeface="Avenir Next" panose="020B0503020202020204" pitchFamily="34" charset="0"/>
              </a:rPr>
              <a:t>arxiv.org</a:t>
            </a:r>
            <a:r>
              <a:rPr lang="en-GB" dirty="0">
                <a:latin typeface="Avenir Next" panose="020B0503020202020204" pitchFamily="34" charset="0"/>
              </a:rPr>
              <a:t>/pdf/1511.06434.pdf</a:t>
            </a:r>
          </a:p>
        </p:txBody>
      </p:sp>
    </p:spTree>
    <p:extLst>
      <p:ext uri="{BB962C8B-B14F-4D97-AF65-F5344CB8AC3E}">
        <p14:creationId xmlns:p14="http://schemas.microsoft.com/office/powerpoint/2010/main" val="5192176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79EED-1283-024F-B571-DBDACEE1A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Walk in the latent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EF6EE1-104D-7F41-86B9-849A90A1D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53FC5D-605B-814F-97C5-48D968BDA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359" y="1812299"/>
            <a:ext cx="8792961" cy="504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067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73690-6307-454E-9D34-7A6162458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anchor="ctr">
            <a:normAutofit/>
          </a:bodyPr>
          <a:lstStyle/>
          <a:p>
            <a:r>
              <a:rPr lang="en-GB">
                <a:latin typeface="Avenir Next" panose="020B0503020202020204" pitchFamily="34" charset="0"/>
              </a:rPr>
              <a:t>Plato's Cave</a:t>
            </a:r>
            <a:endParaRPr lang="en-US">
              <a:latin typeface="Avenir Next" panose="020B0503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C0F096-DF19-3841-B686-04C291B77A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9" b="12578"/>
          <a:stretch/>
        </p:blipFill>
        <p:spPr bwMode="auto">
          <a:xfrm>
            <a:off x="1141412" y="2249487"/>
            <a:ext cx="9905999" cy="354171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08724F-073B-D341-8BFA-4EE3ADB5E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latin typeface="Avenir Next" panose="020B0503020202020204" pitchFamily="34" charset="0"/>
              </a:rPr>
              <a:t>6</a:t>
            </a:fld>
            <a:endParaRPr lang="en-US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08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0B416A5-884D-DC41-AEA8-4850A082C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Prerequisites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4D7639-FC32-BD4B-B674-469C2F84E7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venir Next" panose="020B0503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5DE9C-C682-284A-9949-5DDC798B7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latin typeface="Avenir Next" panose="020B0503020202020204" pitchFamily="34" charset="0"/>
              </a:rPr>
              <a:t>7</a:t>
            </a:fld>
            <a:endParaRPr lang="en-US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074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4F052-1608-9043-BAAE-DE8327863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Convolutional Neural network: Overview</a:t>
            </a:r>
          </a:p>
        </p:txBody>
      </p:sp>
      <p:pic>
        <p:nvPicPr>
          <p:cNvPr id="3077" name="Picture 5" descr="A Comprehensive Guide to Convolutional Neural Networks — the ELI5 way | by  Sumit Saha | Towards Data Science">
            <a:extLst>
              <a:ext uri="{FF2B5EF4-FFF2-40B4-BE49-F238E27FC236}">
                <a16:creationId xmlns:a16="http://schemas.microsoft.com/office/drawing/2014/main" id="{87197B37-6BA6-C14C-B8B6-EDEEB06AB2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080" y="1788782"/>
            <a:ext cx="9487841" cy="506921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116D296-00BF-634F-9ED1-F5E24FEF1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latin typeface="Avenir Next" panose="020B0503020202020204" pitchFamily="34" charset="0"/>
              </a:rPr>
              <a:pPr/>
              <a:t>8</a:t>
            </a:fld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ADA046-F71D-BA4F-A940-04ECD04ADCE7}"/>
              </a:ext>
            </a:extLst>
          </p:cNvPr>
          <p:cNvSpPr txBox="1"/>
          <p:nvPr/>
        </p:nvSpPr>
        <p:spPr>
          <a:xfrm>
            <a:off x="1533378" y="6300477"/>
            <a:ext cx="82365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venir Next" panose="020B0503020202020204" pitchFamily="34" charset="0"/>
              </a:rPr>
              <a:t>https://</a:t>
            </a:r>
            <a:r>
              <a:rPr lang="en-US" sz="1100" dirty="0" err="1">
                <a:latin typeface="Avenir Next" panose="020B0503020202020204" pitchFamily="34" charset="0"/>
              </a:rPr>
              <a:t>towardsdatascience.com</a:t>
            </a:r>
            <a:r>
              <a:rPr lang="en-US" sz="1100" dirty="0">
                <a:latin typeface="Avenir Next" panose="020B0503020202020204" pitchFamily="34" charset="0"/>
              </a:rPr>
              <a:t>/a-comprehensive-guide-to-convolutional-neural-networks-the-eli5-way-3bd2b1164a53</a:t>
            </a:r>
          </a:p>
        </p:txBody>
      </p:sp>
    </p:spTree>
    <p:extLst>
      <p:ext uri="{BB962C8B-B14F-4D97-AF65-F5344CB8AC3E}">
        <p14:creationId xmlns:p14="http://schemas.microsoft.com/office/powerpoint/2010/main" val="3226534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EE439-8970-E34A-BB3A-8D59DE9D7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What is Convolution?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16075A4-ADAA-5141-85EF-BE0FFB5738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63172" y="2097087"/>
            <a:ext cx="4401519" cy="4365705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>
                <a:latin typeface="Avenir Next" panose="020B0503020202020204" pitchFamily="34" charset="0"/>
              </a:rPr>
              <a:t>Convolution is the technique that allows us to perform </a:t>
            </a:r>
            <a:r>
              <a:rPr lang="en-US" b="1" i="1" dirty="0">
                <a:latin typeface="Avenir Next" panose="020B0503020202020204" pitchFamily="34" charset="0"/>
              </a:rPr>
              <a:t>feature detection</a:t>
            </a:r>
            <a:r>
              <a:rPr lang="en-US" dirty="0">
                <a:latin typeface="Avenir Next" panose="020B0503020202020204" pitchFamily="34" charset="0"/>
              </a:rPr>
              <a:t>. </a:t>
            </a:r>
          </a:p>
          <a:p>
            <a:pPr>
              <a:buFont typeface="Wingdings" pitchFamily="2" charset="2"/>
              <a:buChar char="q"/>
            </a:pPr>
            <a:r>
              <a:rPr lang="en-US" dirty="0">
                <a:latin typeface="Avenir Next" panose="020B0503020202020204" pitchFamily="34" charset="0"/>
              </a:rPr>
              <a:t>Types:</a:t>
            </a:r>
          </a:p>
          <a:p>
            <a:pPr lvl="1">
              <a:buFont typeface="Wingdings" pitchFamily="2" charset="2"/>
              <a:buChar char="v"/>
            </a:pPr>
            <a:r>
              <a:rPr lang="en-US" i="1" dirty="0">
                <a:latin typeface="Avenir Next" panose="020B0503020202020204" pitchFamily="34" charset="0"/>
              </a:rPr>
              <a:t>Cross-correlation</a:t>
            </a:r>
          </a:p>
          <a:p>
            <a:pPr lvl="1">
              <a:buFont typeface="Wingdings" pitchFamily="2" charset="2"/>
              <a:buChar char="v"/>
            </a:pPr>
            <a:r>
              <a:rPr lang="en-US" i="1" dirty="0">
                <a:latin typeface="Avenir Next" panose="020B0503020202020204" pitchFamily="34" charset="0"/>
              </a:rPr>
              <a:t>Discrete</a:t>
            </a:r>
          </a:p>
          <a:p>
            <a:pPr>
              <a:buFont typeface="Wingdings" pitchFamily="2" charset="2"/>
              <a:buChar char="q"/>
            </a:pPr>
            <a:r>
              <a:rPr lang="en-US" dirty="0">
                <a:latin typeface="Avenir Next" panose="020B0503020202020204" pitchFamily="34" charset="0"/>
              </a:rPr>
              <a:t>Properties:</a:t>
            </a:r>
            <a:endParaRPr lang="en-US" sz="2800" dirty="0">
              <a:latin typeface="Avenir Next" panose="020B0503020202020204" pitchFamily="34" charset="0"/>
            </a:endParaRPr>
          </a:p>
          <a:p>
            <a:pPr lvl="1">
              <a:buFont typeface="Wingdings" pitchFamily="2" charset="2"/>
              <a:buChar char="v"/>
            </a:pPr>
            <a:r>
              <a:rPr lang="en-US" dirty="0">
                <a:latin typeface="Avenir Next" panose="020B0503020202020204" pitchFamily="34" charset="0"/>
              </a:rPr>
              <a:t>Padding</a:t>
            </a:r>
          </a:p>
          <a:p>
            <a:pPr lvl="1">
              <a:buFont typeface="Wingdings" pitchFamily="2" charset="2"/>
              <a:buChar char="v"/>
            </a:pPr>
            <a:r>
              <a:rPr lang="en-US" dirty="0">
                <a:latin typeface="Avenir Next" panose="020B0503020202020204" pitchFamily="34" charset="0"/>
              </a:rPr>
              <a:t>Stride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F14F02-7E60-764E-B313-DC853167D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latin typeface="Avenir Next" panose="020B0503020202020204" pitchFamily="34" charset="0"/>
              </a:rPr>
              <a:pPr/>
              <a:t>9</a:t>
            </a:fld>
            <a:endParaRPr lang="en-US" dirty="0">
              <a:latin typeface="Avenir Next" panose="020B0503020202020204" pitchFamily="34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B3893-2BF9-1B41-BCC4-3EBB096A42CC}"/>
              </a:ext>
            </a:extLst>
          </p:cNvPr>
          <p:cNvGraphicFramePr>
            <a:graphicFrameLocks/>
          </p:cNvGraphicFramePr>
          <p:nvPr/>
        </p:nvGraphicFramePr>
        <p:xfrm>
          <a:off x="1141408" y="2097088"/>
          <a:ext cx="3060000" cy="3060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38357854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18074965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27007098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28449725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4036458291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843856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489133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087187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622775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13719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22E8DBA-E9F9-C84A-A08C-8DC316D6D139}"/>
              </a:ext>
            </a:extLst>
          </p:cNvPr>
          <p:cNvSpPr txBox="1"/>
          <p:nvPr/>
        </p:nvSpPr>
        <p:spPr>
          <a:xfrm>
            <a:off x="1534327" y="5310797"/>
            <a:ext cx="2167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Input Image Matrix</a:t>
            </a:r>
          </a:p>
          <a:p>
            <a:pPr algn="ctr"/>
            <a:r>
              <a:rPr lang="en-US" dirty="0">
                <a:latin typeface="Avenir Next" panose="020B0503020202020204" pitchFamily="34" charset="0"/>
              </a:rPr>
              <a:t>(5x5)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815F08A-BC30-FA4E-96BA-4C2D00A5C5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299931"/>
              </p:ext>
            </p:extLst>
          </p:nvPr>
        </p:nvGraphicFramePr>
        <p:xfrm>
          <a:off x="5331392" y="2678092"/>
          <a:ext cx="1836000" cy="1836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6908461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18199465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956638516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75051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7395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" panose="020B0503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28300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BC68D5E-B6A4-1148-8FD2-6E602103FC7A}"/>
              </a:ext>
            </a:extLst>
          </p:cNvPr>
          <p:cNvSpPr txBox="1"/>
          <p:nvPr/>
        </p:nvSpPr>
        <p:spPr>
          <a:xfrm>
            <a:off x="5540910" y="4756760"/>
            <a:ext cx="1447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  <a:cs typeface="Arial" panose="020B0604020202020204" pitchFamily="34" charset="0"/>
              </a:rPr>
              <a:t>Kernel Filter</a:t>
            </a:r>
          </a:p>
          <a:p>
            <a:pPr algn="ctr"/>
            <a:r>
              <a:rPr lang="en-US" dirty="0">
                <a:latin typeface="Avenir Next" panose="020B0503020202020204" pitchFamily="34" charset="0"/>
                <a:cs typeface="Arial" panose="020B0604020202020204" pitchFamily="34" charset="0"/>
              </a:rPr>
              <a:t>(3x3)</a:t>
            </a:r>
          </a:p>
        </p:txBody>
      </p:sp>
    </p:spTree>
    <p:extLst>
      <p:ext uri="{BB962C8B-B14F-4D97-AF65-F5344CB8AC3E}">
        <p14:creationId xmlns:p14="http://schemas.microsoft.com/office/powerpoint/2010/main" val="15823516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ustom 3">
      <a:dk1>
        <a:srgbClr val="000000"/>
      </a:dk1>
      <a:lt1>
        <a:srgbClr val="FFFFFF"/>
      </a:lt1>
      <a:dk2>
        <a:srgbClr val="A400DA"/>
      </a:dk2>
      <a:lt2>
        <a:srgbClr val="9700F3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A8D36030-6E6D-DA46-B8C9-65DC6BEB57C3}" vid="{2AB8E03C-A388-234F-952C-8AD9927CC78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33393</TotalTime>
  <Words>2792</Words>
  <Application>Microsoft Macintosh PowerPoint</Application>
  <PresentationFormat>Widescreen</PresentationFormat>
  <Paragraphs>1343</Paragraphs>
  <Slides>52</Slides>
  <Notes>22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Avenir Book</vt:lpstr>
      <vt:lpstr>Avenir Next</vt:lpstr>
      <vt:lpstr>Calibri</vt:lpstr>
      <vt:lpstr>Cambria Math</vt:lpstr>
      <vt:lpstr>Tw Cen MT</vt:lpstr>
      <vt:lpstr>Wingdings</vt:lpstr>
      <vt:lpstr>Circuit</vt:lpstr>
      <vt:lpstr>PowerPoint Presentation</vt:lpstr>
      <vt:lpstr>Overview</vt:lpstr>
      <vt:lpstr>StyleGan</vt:lpstr>
      <vt:lpstr>AnimeGan</vt:lpstr>
      <vt:lpstr>Edmond de belamy</vt:lpstr>
      <vt:lpstr>Plato's Cave</vt:lpstr>
      <vt:lpstr>Prerequisites</vt:lpstr>
      <vt:lpstr>Convolutional Neural network: Overview</vt:lpstr>
      <vt:lpstr>What is Convolution?</vt:lpstr>
      <vt:lpstr>Convolution: Visualization 1</vt:lpstr>
      <vt:lpstr>Cross-correlation: Visualization 2</vt:lpstr>
      <vt:lpstr>Cross-correlation: Visualization 3</vt:lpstr>
      <vt:lpstr>Cross-correlation: Visualization 4</vt:lpstr>
      <vt:lpstr>Cross-correlation: Visualization 5</vt:lpstr>
      <vt:lpstr>Cross-correlation: Visualization 6</vt:lpstr>
      <vt:lpstr>Cross-correlation: Visualization 7</vt:lpstr>
      <vt:lpstr>Cross-correlation: Visualization 8</vt:lpstr>
      <vt:lpstr>Cross-correlation: Visualization 9</vt:lpstr>
      <vt:lpstr>Input Vector</vt:lpstr>
      <vt:lpstr>Input Vector</vt:lpstr>
      <vt:lpstr>Convolution Matrix</vt:lpstr>
      <vt:lpstr>Convolution Matrix</vt:lpstr>
      <vt:lpstr>Convolution Matrix</vt:lpstr>
      <vt:lpstr>Convolution Matrix</vt:lpstr>
      <vt:lpstr>Convolution Matrix</vt:lpstr>
      <vt:lpstr>Convolution Matrix</vt:lpstr>
      <vt:lpstr>Cross-correlation</vt:lpstr>
      <vt:lpstr>Convolution as Matrix multiplication</vt:lpstr>
      <vt:lpstr>Activation Layer: Problem of linearity</vt:lpstr>
      <vt:lpstr>Pooling Layer: Down-Sampling</vt:lpstr>
      <vt:lpstr>Transposed Convolution (up-sampling)</vt:lpstr>
      <vt:lpstr>Transposed Convolution (up-sampling)</vt:lpstr>
      <vt:lpstr>Transposed Convolution (up-sampling)</vt:lpstr>
      <vt:lpstr>Transposed Convolution (up-sampling)</vt:lpstr>
      <vt:lpstr>Transposed Convolution (up-sampling)</vt:lpstr>
      <vt:lpstr>Transposed Convolution (up-sampling)</vt:lpstr>
      <vt:lpstr>Generative adversarial networks</vt:lpstr>
      <vt:lpstr>Generator &amp; discriminator</vt:lpstr>
      <vt:lpstr>Generator &amp; discriminator</vt:lpstr>
      <vt:lpstr>Loss functions</vt:lpstr>
      <vt:lpstr>Binary cross-entropy loss</vt:lpstr>
      <vt:lpstr>Generator loss</vt:lpstr>
      <vt:lpstr>Discriminator Loss</vt:lpstr>
      <vt:lpstr>Minimax objective function  (Ian J. Goodfellow et al, 2014)</vt:lpstr>
      <vt:lpstr>Edmond de belamy</vt:lpstr>
      <vt:lpstr>Backpropagation of Generator loss</vt:lpstr>
      <vt:lpstr>Backpropagation of Discriminator loss</vt:lpstr>
      <vt:lpstr>GAN (Ian J. Goodfellow et al, 2014)</vt:lpstr>
      <vt:lpstr>PowerPoint Presentation</vt:lpstr>
      <vt:lpstr>DCGAN (Alec Radford et al, 2016) Generator</vt:lpstr>
      <vt:lpstr>Feature Vector Arithmetic</vt:lpstr>
      <vt:lpstr>Walk in the latent space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 Shameela Essack</dc:creator>
  <cp:lastModifiedBy>Vladislav Yotkov</cp:lastModifiedBy>
  <cp:revision>64</cp:revision>
  <cp:lastPrinted>2020-10-07T17:27:56Z</cp:lastPrinted>
  <dcterms:created xsi:type="dcterms:W3CDTF">2020-09-22T10:35:01Z</dcterms:created>
  <dcterms:modified xsi:type="dcterms:W3CDTF">2022-03-21T21:26:55Z</dcterms:modified>
</cp:coreProperties>
</file>